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6" r:id="rId2"/>
    <p:sldId id="268" r:id="rId3"/>
    <p:sldId id="269" r:id="rId4"/>
    <p:sldId id="274" r:id="rId5"/>
    <p:sldId id="270" r:id="rId6"/>
    <p:sldId id="271" r:id="rId7"/>
    <p:sldId id="272" r:id="rId8"/>
    <p:sldId id="279" r:id="rId9"/>
    <p:sldId id="275" r:id="rId10"/>
    <p:sldId id="277" r:id="rId11"/>
    <p:sldId id="276" r:id="rId12"/>
    <p:sldId id="27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3E83F0"/>
    <a:srgbClr val="69A4F7"/>
    <a:srgbClr val="CB833C"/>
    <a:srgbClr val="2E4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/>
    <p:restoredTop sz="94715"/>
  </p:normalViewPr>
  <p:slideViewPr>
    <p:cSldViewPr snapToGrid="0">
      <p:cViewPr varScale="1">
        <p:scale>
          <a:sx n="201" d="100"/>
          <a:sy n="201" d="100"/>
        </p:scale>
        <p:origin x="2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昊秋 曾" userId="33a3efec88d124ce" providerId="LiveId" clId="{F5E9A33A-D7AE-5A94-A5EF-D468F9626C61}"/>
    <pc:docChg chg="undo custSel addSld delSld modSld sldOrd">
      <pc:chgData name="昊秋 曾" userId="33a3efec88d124ce" providerId="LiveId" clId="{F5E9A33A-D7AE-5A94-A5EF-D468F9626C61}" dt="2026-01-13T09:13:21.317" v="1340" actId="20577"/>
      <pc:docMkLst>
        <pc:docMk/>
      </pc:docMkLst>
      <pc:sldChg chg="delSp modSp del mod">
        <pc:chgData name="昊秋 曾" userId="33a3efec88d124ce" providerId="LiveId" clId="{F5E9A33A-D7AE-5A94-A5EF-D468F9626C61}" dt="2026-01-13T07:24:22.264" v="48" actId="2696"/>
        <pc:sldMkLst>
          <pc:docMk/>
          <pc:sldMk cId="0" sldId="256"/>
        </pc:sldMkLst>
        <pc:spChg chg="del">
          <ac:chgData name="昊秋 曾" userId="33a3efec88d124ce" providerId="LiveId" clId="{F5E9A33A-D7AE-5A94-A5EF-D468F9626C61}" dt="2026-01-13T07:22:33.393" v="6" actId="21"/>
          <ac:spMkLst>
            <pc:docMk/>
            <pc:sldMk cId="0" sldId="256"/>
            <ac:spMk id="5" creationId="{00000000-0000-0000-0000-000000000000}"/>
          </ac:spMkLst>
        </pc:spChg>
        <pc:spChg chg="del">
          <ac:chgData name="昊秋 曾" userId="33a3efec88d124ce" providerId="LiveId" clId="{F5E9A33A-D7AE-5A94-A5EF-D468F9626C61}" dt="2026-01-13T07:22:33.393" v="6" actId="21"/>
          <ac:spMkLst>
            <pc:docMk/>
            <pc:sldMk cId="0" sldId="256"/>
            <ac:spMk id="7" creationId="{00000000-0000-0000-0000-000000000000}"/>
          </ac:spMkLst>
        </pc:spChg>
        <pc:spChg chg="del">
          <ac:chgData name="昊秋 曾" userId="33a3efec88d124ce" providerId="LiveId" clId="{F5E9A33A-D7AE-5A94-A5EF-D468F9626C61}" dt="2026-01-13T07:22:33.393" v="6" actId="21"/>
          <ac:spMkLst>
            <pc:docMk/>
            <pc:sldMk cId="0" sldId="256"/>
            <ac:spMk id="9" creationId="{00000000-0000-0000-0000-000000000000}"/>
          </ac:spMkLst>
        </pc:spChg>
        <pc:spChg chg="del">
          <ac:chgData name="昊秋 曾" userId="33a3efec88d124ce" providerId="LiveId" clId="{F5E9A33A-D7AE-5A94-A5EF-D468F9626C61}" dt="2026-01-13T07:22:33.393" v="6" actId="21"/>
          <ac:spMkLst>
            <pc:docMk/>
            <pc:sldMk cId="0" sldId="256"/>
            <ac:spMk id="27" creationId="{00000000-0000-0000-0000-000000000000}"/>
          </ac:spMkLst>
        </pc:spChg>
        <pc:picChg chg="del mod">
          <ac:chgData name="昊秋 曾" userId="33a3efec88d124ce" providerId="LiveId" clId="{F5E9A33A-D7AE-5A94-A5EF-D468F9626C61}" dt="2026-01-13T07:22:31.059" v="5" actId="478"/>
          <ac:picMkLst>
            <pc:docMk/>
            <pc:sldMk cId="0" sldId="256"/>
            <ac:picMk id="25" creationId="{00000000-0000-0000-0000-000000000000}"/>
          </ac:picMkLst>
        </pc:picChg>
        <pc:cxnChg chg="del">
          <ac:chgData name="昊秋 曾" userId="33a3efec88d124ce" providerId="LiveId" clId="{F5E9A33A-D7AE-5A94-A5EF-D468F9626C61}" dt="2026-01-13T07:22:33.393" v="6" actId="21"/>
          <ac:cxnSpMkLst>
            <pc:docMk/>
            <pc:sldMk cId="0" sldId="256"/>
            <ac:cxnSpMk id="13" creationId="{00000000-0000-0000-0000-000000000000}"/>
          </ac:cxnSpMkLst>
        </pc:cxnChg>
        <pc:cxnChg chg="del">
          <ac:chgData name="昊秋 曾" userId="33a3efec88d124ce" providerId="LiveId" clId="{F5E9A33A-D7AE-5A94-A5EF-D468F9626C61}" dt="2026-01-13T07:22:33.393" v="6" actId="21"/>
          <ac:cxnSpMkLst>
            <pc:docMk/>
            <pc:sldMk cId="0" sldId="256"/>
            <ac:cxnSpMk id="16" creationId="{00000000-0000-0000-0000-000000000000}"/>
          </ac:cxnSpMkLst>
        </pc:cxnChg>
        <pc:cxnChg chg="del">
          <ac:chgData name="昊秋 曾" userId="33a3efec88d124ce" providerId="LiveId" clId="{F5E9A33A-D7AE-5A94-A5EF-D468F9626C61}" dt="2026-01-13T07:22:33.393" v="6" actId="21"/>
          <ac:cxnSpMkLst>
            <pc:docMk/>
            <pc:sldMk cId="0" sldId="256"/>
            <ac:cxnSpMk id="17" creationId="{00000000-0000-0000-0000-000000000000}"/>
          </ac:cxnSpMkLst>
        </pc:cxnChg>
      </pc:sldChg>
      <pc:sldChg chg="addSp delSp del mod">
        <pc:chgData name="昊秋 曾" userId="33a3efec88d124ce" providerId="LiveId" clId="{F5E9A33A-D7AE-5A94-A5EF-D468F9626C61}" dt="2026-01-13T07:27:51.202" v="78" actId="2696"/>
        <pc:sldMkLst>
          <pc:docMk/>
          <pc:sldMk cId="0" sldId="257"/>
        </pc:sldMkLst>
        <pc:spChg chg="add del">
          <ac:chgData name="昊秋 曾" userId="33a3efec88d124ce" providerId="LiveId" clId="{F5E9A33A-D7AE-5A94-A5EF-D468F9626C61}" dt="2026-01-13T07:24:42.299" v="54" actId="21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昊秋 曾" userId="33a3efec88d124ce" providerId="LiveId" clId="{F5E9A33A-D7AE-5A94-A5EF-D468F9626C61}" dt="2026-01-13T07:24:42.299" v="54" actId="21"/>
          <ac:spMkLst>
            <pc:docMk/>
            <pc:sldMk cId="0" sldId="257"/>
            <ac:spMk id="11" creationId="{00000000-0000-0000-0000-000000000000}"/>
          </ac:spMkLst>
        </pc:spChg>
        <pc:picChg chg="add del">
          <ac:chgData name="昊秋 曾" userId="33a3efec88d124ce" providerId="LiveId" clId="{F5E9A33A-D7AE-5A94-A5EF-D468F9626C61}" dt="2026-01-13T07:24:42.299" v="54" actId="21"/>
          <ac:picMkLst>
            <pc:docMk/>
            <pc:sldMk cId="0" sldId="257"/>
            <ac:picMk id="8" creationId="{00000000-0000-0000-0000-000000000000}"/>
          </ac:picMkLst>
        </pc:picChg>
      </pc:sldChg>
      <pc:sldChg chg="addSp delSp del mod">
        <pc:chgData name="昊秋 曾" userId="33a3efec88d124ce" providerId="LiveId" clId="{F5E9A33A-D7AE-5A94-A5EF-D468F9626C61}" dt="2026-01-13T07:37:31.050" v="139" actId="2696"/>
        <pc:sldMkLst>
          <pc:docMk/>
          <pc:sldMk cId="0" sldId="258"/>
        </pc:sldMkLst>
        <pc:spChg chg="add del">
          <ac:chgData name="昊秋 曾" userId="33a3efec88d124ce" providerId="LiveId" clId="{F5E9A33A-D7AE-5A94-A5EF-D468F9626C61}" dt="2026-01-13T07:28:04.820" v="81" actId="21"/>
          <ac:spMkLst>
            <pc:docMk/>
            <pc:sldMk cId="0" sldId="258"/>
            <ac:spMk id="3" creationId="{00000000-0000-0000-0000-000000000000}"/>
          </ac:spMkLst>
        </pc:spChg>
        <pc:spChg chg="add del">
          <ac:chgData name="昊秋 曾" userId="33a3efec88d124ce" providerId="LiveId" clId="{F5E9A33A-D7AE-5A94-A5EF-D468F9626C61}" dt="2026-01-13T07:28:04.820" v="81" actId="21"/>
          <ac:spMkLst>
            <pc:docMk/>
            <pc:sldMk cId="0" sldId="258"/>
            <ac:spMk id="5" creationId="{00000000-0000-0000-0000-000000000000}"/>
          </ac:spMkLst>
        </pc:spChg>
        <pc:spChg chg="add del">
          <ac:chgData name="昊秋 曾" userId="33a3efec88d124ce" providerId="LiveId" clId="{F5E9A33A-D7AE-5A94-A5EF-D468F9626C61}" dt="2026-01-13T07:28:04.820" v="81" actId="21"/>
          <ac:spMkLst>
            <pc:docMk/>
            <pc:sldMk cId="0" sldId="258"/>
            <ac:spMk id="7" creationId="{00000000-0000-0000-0000-000000000000}"/>
          </ac:spMkLst>
        </pc:spChg>
        <pc:spChg chg="add del">
          <ac:chgData name="昊秋 曾" userId="33a3efec88d124ce" providerId="LiveId" clId="{F5E9A33A-D7AE-5A94-A5EF-D468F9626C61}" dt="2026-01-13T07:28:04.820" v="81" actId="21"/>
          <ac:spMkLst>
            <pc:docMk/>
            <pc:sldMk cId="0" sldId="258"/>
            <ac:spMk id="9" creationId="{00000000-0000-0000-0000-000000000000}"/>
          </ac:spMkLst>
        </pc:spChg>
        <pc:picChg chg="add del">
          <ac:chgData name="昊秋 曾" userId="33a3efec88d124ce" providerId="LiveId" clId="{F5E9A33A-D7AE-5A94-A5EF-D468F9626C61}" dt="2026-01-13T07:28:04.820" v="81" actId="21"/>
          <ac:picMkLst>
            <pc:docMk/>
            <pc:sldMk cId="0" sldId="258"/>
            <ac:picMk id="17" creationId="{00000000-0000-0000-0000-000000000000}"/>
          </ac:picMkLst>
        </pc:picChg>
        <pc:picChg chg="add del">
          <ac:chgData name="昊秋 曾" userId="33a3efec88d124ce" providerId="LiveId" clId="{F5E9A33A-D7AE-5A94-A5EF-D468F9626C61}" dt="2026-01-13T07:28:04.820" v="81" actId="21"/>
          <ac:picMkLst>
            <pc:docMk/>
            <pc:sldMk cId="0" sldId="258"/>
            <ac:picMk id="19" creationId="{00000000-0000-0000-0000-000000000000}"/>
          </ac:picMkLst>
        </pc:picChg>
        <pc:picChg chg="add del">
          <ac:chgData name="昊秋 曾" userId="33a3efec88d124ce" providerId="LiveId" clId="{F5E9A33A-D7AE-5A94-A5EF-D468F9626C61}" dt="2026-01-13T07:28:04.820" v="81" actId="21"/>
          <ac:picMkLst>
            <pc:docMk/>
            <pc:sldMk cId="0" sldId="258"/>
            <ac:picMk id="21" creationId="{00000000-0000-0000-0000-000000000000}"/>
          </ac:picMkLst>
        </pc:picChg>
      </pc:sldChg>
      <pc:sldChg chg="addSp delSp modSp del mod">
        <pc:chgData name="昊秋 曾" userId="33a3efec88d124ce" providerId="LiveId" clId="{F5E9A33A-D7AE-5A94-A5EF-D468F9626C61}" dt="2026-01-13T07:54:26.800" v="481" actId="2696"/>
        <pc:sldMkLst>
          <pc:docMk/>
          <pc:sldMk cId="0" sldId="259"/>
        </pc:sldMkLst>
        <pc:spChg chg="add del mod">
          <ac:chgData name="昊秋 曾" userId="33a3efec88d124ce" providerId="LiveId" clId="{F5E9A33A-D7AE-5A94-A5EF-D468F9626C61}" dt="2026-01-13T07:37:40.776" v="146" actId="21"/>
          <ac:spMkLst>
            <pc:docMk/>
            <pc:sldMk cId="0" sldId="259"/>
            <ac:spMk id="2" creationId="{EE75CC3D-B7FB-0D1E-847F-56A20E1C7EA1}"/>
          </ac:spMkLst>
        </pc:spChg>
        <pc:spChg chg="del mod">
          <ac:chgData name="昊秋 曾" userId="33a3efec88d124ce" providerId="LiveId" clId="{F5E9A33A-D7AE-5A94-A5EF-D468F9626C61}" dt="2026-01-13T07:37:21.118" v="137" actId="21"/>
          <ac:spMkLst>
            <pc:docMk/>
            <pc:sldMk cId="0" sldId="259"/>
            <ac:spMk id="3" creationId="{00000000-0000-0000-0000-000000000000}"/>
          </ac:spMkLst>
        </pc:spChg>
        <pc:spChg chg="add del mod">
          <ac:chgData name="昊秋 曾" userId="33a3efec88d124ce" providerId="LiveId" clId="{F5E9A33A-D7AE-5A94-A5EF-D468F9626C61}" dt="2026-01-13T07:37:40.776" v="146" actId="21"/>
          <ac:spMkLst>
            <pc:docMk/>
            <pc:sldMk cId="0" sldId="259"/>
            <ac:spMk id="4" creationId="{59A65F06-5B08-9AAD-5C78-CE5E8EDE906A}"/>
          </ac:spMkLst>
        </pc:spChg>
        <pc:spChg chg="del mod">
          <ac:chgData name="昊秋 曾" userId="33a3efec88d124ce" providerId="LiveId" clId="{F5E9A33A-D7AE-5A94-A5EF-D468F9626C61}" dt="2026-01-13T07:37:21.118" v="137" actId="21"/>
          <ac:spMkLst>
            <pc:docMk/>
            <pc:sldMk cId="0" sldId="259"/>
            <ac:spMk id="5" creationId="{00000000-0000-0000-0000-000000000000}"/>
          </ac:spMkLst>
        </pc:spChg>
        <pc:picChg chg="del">
          <ac:chgData name="昊秋 曾" userId="33a3efec88d124ce" providerId="LiveId" clId="{F5E9A33A-D7AE-5A94-A5EF-D468F9626C61}" dt="2026-01-13T07:37:03.544" v="124" actId="478"/>
          <ac:picMkLst>
            <pc:docMk/>
            <pc:sldMk cId="0" sldId="259"/>
            <ac:picMk id="8" creationId="{00000000-0000-0000-0000-000000000000}"/>
          </ac:picMkLst>
        </pc:picChg>
      </pc:sldChg>
      <pc:sldChg chg="delSp del mod">
        <pc:chgData name="昊秋 曾" userId="33a3efec88d124ce" providerId="LiveId" clId="{F5E9A33A-D7AE-5A94-A5EF-D468F9626C61}" dt="2026-01-13T07:54:27.629" v="482" actId="2696"/>
        <pc:sldMkLst>
          <pc:docMk/>
          <pc:sldMk cId="0" sldId="260"/>
        </pc:sldMkLst>
        <pc:spChg chg="del">
          <ac:chgData name="昊秋 曾" userId="33a3efec88d124ce" providerId="LiveId" clId="{F5E9A33A-D7AE-5A94-A5EF-D468F9626C61}" dt="2026-01-13T07:40:27.205" v="185" actId="21"/>
          <ac:spMkLst>
            <pc:docMk/>
            <pc:sldMk cId="0" sldId="260"/>
            <ac:spMk id="3" creationId="{00000000-0000-0000-0000-000000000000}"/>
          </ac:spMkLst>
        </pc:spChg>
        <pc:spChg chg="del">
          <ac:chgData name="昊秋 曾" userId="33a3efec88d124ce" providerId="LiveId" clId="{F5E9A33A-D7AE-5A94-A5EF-D468F9626C61}" dt="2026-01-13T07:40:27.205" v="185" actId="21"/>
          <ac:spMkLst>
            <pc:docMk/>
            <pc:sldMk cId="0" sldId="260"/>
            <ac:spMk id="5" creationId="{00000000-0000-0000-0000-000000000000}"/>
          </ac:spMkLst>
        </pc:spChg>
        <pc:spChg chg="del">
          <ac:chgData name="昊秋 曾" userId="33a3efec88d124ce" providerId="LiveId" clId="{F5E9A33A-D7AE-5A94-A5EF-D468F9626C61}" dt="2026-01-13T07:40:27.205" v="185" actId="21"/>
          <ac:spMkLst>
            <pc:docMk/>
            <pc:sldMk cId="0" sldId="260"/>
            <ac:spMk id="7" creationId="{00000000-0000-0000-0000-000000000000}"/>
          </ac:spMkLst>
        </pc:spChg>
        <pc:picChg chg="del">
          <ac:chgData name="昊秋 曾" userId="33a3efec88d124ce" providerId="LiveId" clId="{F5E9A33A-D7AE-5A94-A5EF-D468F9626C61}" dt="2026-01-13T07:40:27.205" v="185" actId="21"/>
          <ac:picMkLst>
            <pc:docMk/>
            <pc:sldMk cId="0" sldId="260"/>
            <ac:picMk id="17" creationId="{00000000-0000-0000-0000-000000000000}"/>
          </ac:picMkLst>
        </pc:picChg>
      </pc:sldChg>
      <pc:sldChg chg="del">
        <pc:chgData name="昊秋 曾" userId="33a3efec88d124ce" providerId="LiveId" clId="{F5E9A33A-D7AE-5A94-A5EF-D468F9626C61}" dt="2026-01-13T07:51:59.622" v="424" actId="2696"/>
        <pc:sldMkLst>
          <pc:docMk/>
          <pc:sldMk cId="0" sldId="261"/>
        </pc:sldMkLst>
      </pc:sldChg>
      <pc:sldChg chg="delSp modSp del mod">
        <pc:chgData name="昊秋 曾" userId="33a3efec88d124ce" providerId="LiveId" clId="{F5E9A33A-D7AE-5A94-A5EF-D468F9626C61}" dt="2026-01-13T07:54:28.448" v="483" actId="2696"/>
        <pc:sldMkLst>
          <pc:docMk/>
          <pc:sldMk cId="0" sldId="262"/>
        </pc:sldMkLst>
        <pc:spChg chg="del">
          <ac:chgData name="昊秋 曾" userId="33a3efec88d124ce" providerId="LiveId" clId="{F5E9A33A-D7AE-5A94-A5EF-D468F9626C61}" dt="2026-01-13T07:52:04.979" v="425" actId="21"/>
          <ac:spMkLst>
            <pc:docMk/>
            <pc:sldMk cId="0" sldId="262"/>
            <ac:spMk id="3" creationId="{00000000-0000-0000-0000-000000000000}"/>
          </ac:spMkLst>
        </pc:spChg>
        <pc:spChg chg="del mod">
          <ac:chgData name="昊秋 曾" userId="33a3efec88d124ce" providerId="LiveId" clId="{F5E9A33A-D7AE-5A94-A5EF-D468F9626C61}" dt="2026-01-13T07:52:04.979" v="425" actId="21"/>
          <ac:spMkLst>
            <pc:docMk/>
            <pc:sldMk cId="0" sldId="262"/>
            <ac:spMk id="5" creationId="{00000000-0000-0000-0000-000000000000}"/>
          </ac:spMkLst>
        </pc:spChg>
        <pc:spChg chg="del">
          <ac:chgData name="昊秋 曾" userId="33a3efec88d124ce" providerId="LiveId" clId="{F5E9A33A-D7AE-5A94-A5EF-D468F9626C61}" dt="2026-01-13T07:52:04.979" v="425" actId="21"/>
          <ac:spMkLst>
            <pc:docMk/>
            <pc:sldMk cId="0" sldId="262"/>
            <ac:spMk id="11" creationId="{00000000-0000-0000-0000-000000000000}"/>
          </ac:spMkLst>
        </pc:spChg>
        <pc:spChg chg="del">
          <ac:chgData name="昊秋 曾" userId="33a3efec88d124ce" providerId="LiveId" clId="{F5E9A33A-D7AE-5A94-A5EF-D468F9626C61}" dt="2026-01-13T07:52:04.979" v="425" actId="21"/>
          <ac:spMkLst>
            <pc:docMk/>
            <pc:sldMk cId="0" sldId="262"/>
            <ac:spMk id="13" creationId="{00000000-0000-0000-0000-000000000000}"/>
          </ac:spMkLst>
        </pc:spChg>
        <pc:spChg chg="del">
          <ac:chgData name="昊秋 曾" userId="33a3efec88d124ce" providerId="LiveId" clId="{F5E9A33A-D7AE-5A94-A5EF-D468F9626C61}" dt="2026-01-13T07:52:04.979" v="425" actId="21"/>
          <ac:spMkLst>
            <pc:docMk/>
            <pc:sldMk cId="0" sldId="262"/>
            <ac:spMk id="15" creationId="{00000000-0000-0000-0000-000000000000}"/>
          </ac:spMkLst>
        </pc:spChg>
        <pc:spChg chg="del">
          <ac:chgData name="昊秋 曾" userId="33a3efec88d124ce" providerId="LiveId" clId="{F5E9A33A-D7AE-5A94-A5EF-D468F9626C61}" dt="2026-01-13T07:52:04.979" v="425" actId="21"/>
          <ac:spMkLst>
            <pc:docMk/>
            <pc:sldMk cId="0" sldId="262"/>
            <ac:spMk id="17" creationId="{00000000-0000-0000-0000-000000000000}"/>
          </ac:spMkLst>
        </pc:spChg>
        <pc:picChg chg="del">
          <ac:chgData name="昊秋 曾" userId="33a3efec88d124ce" providerId="LiveId" clId="{F5E9A33A-D7AE-5A94-A5EF-D468F9626C61}" dt="2026-01-13T07:52:04.979" v="425" actId="21"/>
          <ac:picMkLst>
            <pc:docMk/>
            <pc:sldMk cId="0" sldId="262"/>
            <ac:picMk id="19" creationId="{00000000-0000-0000-0000-000000000000}"/>
          </ac:picMkLst>
        </pc:picChg>
        <pc:picChg chg="del">
          <ac:chgData name="昊秋 曾" userId="33a3efec88d124ce" providerId="LiveId" clId="{F5E9A33A-D7AE-5A94-A5EF-D468F9626C61}" dt="2026-01-13T07:52:04.979" v="425" actId="21"/>
          <ac:picMkLst>
            <pc:docMk/>
            <pc:sldMk cId="0" sldId="262"/>
            <ac:picMk id="20" creationId="{00000000-0000-0000-0000-000000000000}"/>
          </ac:picMkLst>
        </pc:picChg>
        <pc:picChg chg="del">
          <ac:chgData name="昊秋 曾" userId="33a3efec88d124ce" providerId="LiveId" clId="{F5E9A33A-D7AE-5A94-A5EF-D468F9626C61}" dt="2026-01-13T07:52:04.979" v="425" actId="21"/>
          <ac:picMkLst>
            <pc:docMk/>
            <pc:sldMk cId="0" sldId="262"/>
            <ac:picMk id="21" creationId="{00000000-0000-0000-0000-000000000000}"/>
          </ac:picMkLst>
        </pc:picChg>
        <pc:picChg chg="del">
          <ac:chgData name="昊秋 曾" userId="33a3efec88d124ce" providerId="LiveId" clId="{F5E9A33A-D7AE-5A94-A5EF-D468F9626C61}" dt="2026-01-13T07:52:04.979" v="425" actId="21"/>
          <ac:picMkLst>
            <pc:docMk/>
            <pc:sldMk cId="0" sldId="262"/>
            <ac:picMk id="22" creationId="{00000000-0000-0000-0000-000000000000}"/>
          </ac:picMkLst>
        </pc:picChg>
      </pc:sldChg>
      <pc:sldChg chg="delSp del mod">
        <pc:chgData name="昊秋 曾" userId="33a3efec88d124ce" providerId="LiveId" clId="{F5E9A33A-D7AE-5A94-A5EF-D468F9626C61}" dt="2026-01-13T08:02:55.917" v="673" actId="2696"/>
        <pc:sldMkLst>
          <pc:docMk/>
          <pc:sldMk cId="0" sldId="263"/>
        </pc:sldMkLst>
        <pc:spChg chg="del">
          <ac:chgData name="昊秋 曾" userId="33a3efec88d124ce" providerId="LiveId" clId="{F5E9A33A-D7AE-5A94-A5EF-D468F9626C61}" dt="2026-01-13T08:02:51.572" v="671" actId="21"/>
          <ac:spMkLst>
            <pc:docMk/>
            <pc:sldMk cId="0" sldId="263"/>
            <ac:spMk id="3" creationId="{00000000-0000-0000-0000-000000000000}"/>
          </ac:spMkLst>
        </pc:spChg>
        <pc:spChg chg="del">
          <ac:chgData name="昊秋 曾" userId="33a3efec88d124ce" providerId="LiveId" clId="{F5E9A33A-D7AE-5A94-A5EF-D468F9626C61}" dt="2026-01-13T08:02:51.572" v="671" actId="21"/>
          <ac:spMkLst>
            <pc:docMk/>
            <pc:sldMk cId="0" sldId="263"/>
            <ac:spMk id="7" creationId="{00000000-0000-0000-0000-000000000000}"/>
          </ac:spMkLst>
        </pc:spChg>
      </pc:sldChg>
      <pc:sldChg chg="delSp del mod">
        <pc:chgData name="昊秋 曾" userId="33a3efec88d124ce" providerId="LiveId" clId="{F5E9A33A-D7AE-5A94-A5EF-D468F9626C61}" dt="2026-01-13T08:03:10.191" v="678" actId="2696"/>
        <pc:sldMkLst>
          <pc:docMk/>
          <pc:sldMk cId="0" sldId="264"/>
        </pc:sldMkLst>
        <pc:spChg chg="del">
          <ac:chgData name="昊秋 曾" userId="33a3efec88d124ce" providerId="LiveId" clId="{F5E9A33A-D7AE-5A94-A5EF-D468F9626C61}" dt="2026-01-13T08:03:05.844" v="676" actId="21"/>
          <ac:spMkLst>
            <pc:docMk/>
            <pc:sldMk cId="0" sldId="264"/>
            <ac:spMk id="3" creationId="{00000000-0000-0000-0000-000000000000}"/>
          </ac:spMkLst>
        </pc:spChg>
        <pc:spChg chg="del">
          <ac:chgData name="昊秋 曾" userId="33a3efec88d124ce" providerId="LiveId" clId="{F5E9A33A-D7AE-5A94-A5EF-D468F9626C61}" dt="2026-01-13T08:03:05.844" v="676" actId="21"/>
          <ac:spMkLst>
            <pc:docMk/>
            <pc:sldMk cId="0" sldId="264"/>
            <ac:spMk id="20" creationId="{00000000-0000-0000-0000-000000000000}"/>
          </ac:spMkLst>
        </pc:spChg>
        <pc:spChg chg="del">
          <ac:chgData name="昊秋 曾" userId="33a3efec88d124ce" providerId="LiveId" clId="{F5E9A33A-D7AE-5A94-A5EF-D468F9626C61}" dt="2026-01-13T08:03:05.844" v="676" actId="21"/>
          <ac:spMkLst>
            <pc:docMk/>
            <pc:sldMk cId="0" sldId="264"/>
            <ac:spMk id="22" creationId="{00000000-0000-0000-0000-000000000000}"/>
          </ac:spMkLst>
        </pc:spChg>
        <pc:spChg chg="del">
          <ac:chgData name="昊秋 曾" userId="33a3efec88d124ce" providerId="LiveId" clId="{F5E9A33A-D7AE-5A94-A5EF-D468F9626C61}" dt="2026-01-13T08:03:05.844" v="676" actId="21"/>
          <ac:spMkLst>
            <pc:docMk/>
            <pc:sldMk cId="0" sldId="264"/>
            <ac:spMk id="26" creationId="{00000000-0000-0000-0000-000000000000}"/>
          </ac:spMkLst>
        </pc:spChg>
        <pc:spChg chg="del">
          <ac:chgData name="昊秋 曾" userId="33a3efec88d124ce" providerId="LiveId" clId="{F5E9A33A-D7AE-5A94-A5EF-D468F9626C61}" dt="2026-01-13T08:03:05.844" v="676" actId="21"/>
          <ac:spMkLst>
            <pc:docMk/>
            <pc:sldMk cId="0" sldId="264"/>
            <ac:spMk id="28" creationId="{00000000-0000-0000-0000-000000000000}"/>
          </ac:spMkLst>
        </pc:spChg>
        <pc:spChg chg="del">
          <ac:chgData name="昊秋 曾" userId="33a3efec88d124ce" providerId="LiveId" clId="{F5E9A33A-D7AE-5A94-A5EF-D468F9626C61}" dt="2026-01-13T08:03:05.844" v="676" actId="21"/>
          <ac:spMkLst>
            <pc:docMk/>
            <pc:sldMk cId="0" sldId="264"/>
            <ac:spMk id="30" creationId="{00000000-0000-0000-0000-000000000000}"/>
          </ac:spMkLst>
        </pc:spChg>
        <pc:spChg chg="del">
          <ac:chgData name="昊秋 曾" userId="33a3efec88d124ce" providerId="LiveId" clId="{F5E9A33A-D7AE-5A94-A5EF-D468F9626C61}" dt="2026-01-13T08:03:05.844" v="676" actId="21"/>
          <ac:spMkLst>
            <pc:docMk/>
            <pc:sldMk cId="0" sldId="264"/>
            <ac:spMk id="32" creationId="{00000000-0000-0000-0000-000000000000}"/>
          </ac:spMkLst>
        </pc:spChg>
        <pc:picChg chg="del">
          <ac:chgData name="昊秋 曾" userId="33a3efec88d124ce" providerId="LiveId" clId="{F5E9A33A-D7AE-5A94-A5EF-D468F9626C61}" dt="2026-01-13T08:03:05.844" v="676" actId="21"/>
          <ac:picMkLst>
            <pc:docMk/>
            <pc:sldMk cId="0" sldId="264"/>
            <ac:picMk id="18" creationId="{00000000-0000-0000-0000-000000000000}"/>
          </ac:picMkLst>
        </pc:picChg>
      </pc:sldChg>
      <pc:sldChg chg="addSp delSp modSp add mod ord">
        <pc:chgData name="昊秋 曾" userId="33a3efec88d124ce" providerId="LiveId" clId="{F5E9A33A-D7AE-5A94-A5EF-D468F9626C61}" dt="2026-01-13T07:23:52.925" v="42" actId="20577"/>
        <pc:sldMkLst>
          <pc:docMk/>
          <pc:sldMk cId="0" sldId="266"/>
        </pc:sldMkLst>
        <pc:spChg chg="add del mod">
          <ac:chgData name="昊秋 曾" userId="33a3efec88d124ce" providerId="LiveId" clId="{F5E9A33A-D7AE-5A94-A5EF-D468F9626C61}" dt="2026-01-13T07:22:41.859" v="10"/>
          <ac:spMkLst>
            <pc:docMk/>
            <pc:sldMk cId="0" sldId="266"/>
            <ac:spMk id="2" creationId="{E06F3A33-54F5-9A8E-F1F2-3483903AF1D1}"/>
          </ac:spMkLst>
        </pc:spChg>
        <pc:spChg chg="add mod">
          <ac:chgData name="昊秋 曾" userId="33a3efec88d124ce" providerId="LiveId" clId="{F5E9A33A-D7AE-5A94-A5EF-D468F9626C61}" dt="2026-01-13T07:23:05.759" v="12" actId="207"/>
          <ac:spMkLst>
            <pc:docMk/>
            <pc:sldMk cId="0" sldId="266"/>
            <ac:spMk id="3" creationId="{AAC99780-03AC-E0A8-9AA0-26605899F935}"/>
          </ac:spMkLst>
        </pc:spChg>
        <pc:spChg chg="add mod">
          <ac:chgData name="昊秋 曾" userId="33a3efec88d124ce" providerId="LiveId" clId="{F5E9A33A-D7AE-5A94-A5EF-D468F9626C61}" dt="2026-01-13T07:22:42.119" v="11"/>
          <ac:spMkLst>
            <pc:docMk/>
            <pc:sldMk cId="0" sldId="266"/>
            <ac:spMk id="4" creationId="{2BBD6F1E-85EC-448E-C1D4-FE91F7410A12}"/>
          </ac:spMkLst>
        </pc:spChg>
        <pc:spChg chg="del">
          <ac:chgData name="昊秋 曾" userId="33a3efec88d124ce" providerId="LiveId" clId="{F5E9A33A-D7AE-5A94-A5EF-D468F9626C61}" dt="2026-01-13T07:22:37.024" v="7" actId="478"/>
          <ac:spMkLst>
            <pc:docMk/>
            <pc:sldMk cId="0" sldId="266"/>
            <ac:spMk id="5" creationId="{00000000-0000-0000-0000-000000000000}"/>
          </ac:spMkLst>
        </pc:spChg>
        <pc:spChg chg="add mod">
          <ac:chgData name="昊秋 曾" userId="33a3efec88d124ce" providerId="LiveId" clId="{F5E9A33A-D7AE-5A94-A5EF-D468F9626C61}" dt="2026-01-13T07:23:43.713" v="17" actId="21"/>
          <ac:spMkLst>
            <pc:docMk/>
            <pc:sldMk cId="0" sldId="266"/>
            <ac:spMk id="6" creationId="{E736B00B-13CC-DEF4-50E7-F28B81F8C0F6}"/>
          </ac:spMkLst>
        </pc:spChg>
        <pc:spChg chg="add mod">
          <ac:chgData name="昊秋 曾" userId="33a3efec88d124ce" providerId="LiveId" clId="{F5E9A33A-D7AE-5A94-A5EF-D468F9626C61}" dt="2026-01-13T07:23:52.925" v="42" actId="20577"/>
          <ac:spMkLst>
            <pc:docMk/>
            <pc:sldMk cId="0" sldId="266"/>
            <ac:spMk id="10" creationId="{3C8B6BEF-495A-642E-8477-76C9018239F9}"/>
          </ac:spMkLst>
        </pc:spChg>
        <pc:cxnChg chg="add mod">
          <ac:chgData name="昊秋 曾" userId="33a3efec88d124ce" providerId="LiveId" clId="{F5E9A33A-D7AE-5A94-A5EF-D468F9626C61}" dt="2026-01-13T07:22:42.119" v="11"/>
          <ac:cxnSpMkLst>
            <pc:docMk/>
            <pc:sldMk cId="0" sldId="266"/>
            <ac:cxnSpMk id="7" creationId="{56910C8D-F682-598D-BD8B-BEFB88727AD9}"/>
          </ac:cxnSpMkLst>
        </pc:cxnChg>
        <pc:cxnChg chg="add mod">
          <ac:chgData name="昊秋 曾" userId="33a3efec88d124ce" providerId="LiveId" clId="{F5E9A33A-D7AE-5A94-A5EF-D468F9626C61}" dt="2026-01-13T07:22:42.119" v="11"/>
          <ac:cxnSpMkLst>
            <pc:docMk/>
            <pc:sldMk cId="0" sldId="266"/>
            <ac:cxnSpMk id="8" creationId="{E2652A76-1833-E90A-75E8-71C3476ADA14}"/>
          </ac:cxnSpMkLst>
        </pc:cxnChg>
        <pc:cxnChg chg="add mod">
          <ac:chgData name="昊秋 曾" userId="33a3efec88d124ce" providerId="LiveId" clId="{F5E9A33A-D7AE-5A94-A5EF-D468F9626C61}" dt="2026-01-13T07:22:42.119" v="11"/>
          <ac:cxnSpMkLst>
            <pc:docMk/>
            <pc:sldMk cId="0" sldId="266"/>
            <ac:cxnSpMk id="9" creationId="{E2D4A09D-4531-E9C0-C073-644D7D2D6C0A}"/>
          </ac:cxnSpMkLst>
        </pc:cxnChg>
      </pc:sldChg>
      <pc:sldChg chg="delSp add del mod ord">
        <pc:chgData name="昊秋 曾" userId="33a3efec88d124ce" providerId="LiveId" clId="{F5E9A33A-D7AE-5A94-A5EF-D468F9626C61}" dt="2026-01-13T08:03:00.238" v="675" actId="2696"/>
        <pc:sldMkLst>
          <pc:docMk/>
          <pc:sldMk cId="2907486847" sldId="267"/>
        </pc:sldMkLst>
        <pc:spChg chg="del">
          <ac:chgData name="昊秋 曾" userId="33a3efec88d124ce" providerId="LiveId" clId="{F5E9A33A-D7AE-5A94-A5EF-D468F9626C61}" dt="2026-01-13T07:24:25.460" v="49" actId="478"/>
          <ac:spMkLst>
            <pc:docMk/>
            <pc:sldMk cId="2907486847" sldId="267"/>
            <ac:spMk id="3" creationId="{1440E274-FFA7-8F2D-5B82-CEA5160E8608}"/>
          </ac:spMkLst>
        </pc:spChg>
        <pc:spChg chg="del">
          <ac:chgData name="昊秋 曾" userId="33a3efec88d124ce" providerId="LiveId" clId="{F5E9A33A-D7AE-5A94-A5EF-D468F9626C61}" dt="2026-01-13T07:24:25.460" v="49" actId="478"/>
          <ac:spMkLst>
            <pc:docMk/>
            <pc:sldMk cId="2907486847" sldId="267"/>
            <ac:spMk id="4" creationId="{BFA74FC8-35B3-E13D-F8FA-3065CAB8CBC3}"/>
          </ac:spMkLst>
        </pc:spChg>
        <pc:spChg chg="del">
          <ac:chgData name="昊秋 曾" userId="33a3efec88d124ce" providerId="LiveId" clId="{F5E9A33A-D7AE-5A94-A5EF-D468F9626C61}" dt="2026-01-13T07:24:25.460" v="49" actId="478"/>
          <ac:spMkLst>
            <pc:docMk/>
            <pc:sldMk cId="2907486847" sldId="267"/>
            <ac:spMk id="6" creationId="{FF3D2187-F817-FF6D-7EEC-71BDA2DD853B}"/>
          </ac:spMkLst>
        </pc:spChg>
        <pc:spChg chg="del">
          <ac:chgData name="昊秋 曾" userId="33a3efec88d124ce" providerId="LiveId" clId="{F5E9A33A-D7AE-5A94-A5EF-D468F9626C61}" dt="2026-01-13T07:24:25.460" v="49" actId="478"/>
          <ac:spMkLst>
            <pc:docMk/>
            <pc:sldMk cId="2907486847" sldId="267"/>
            <ac:spMk id="10" creationId="{956EE0E4-C68C-A43B-117F-B3AE14CC59F9}"/>
          </ac:spMkLst>
        </pc:spChg>
        <pc:cxnChg chg="del">
          <ac:chgData name="昊秋 曾" userId="33a3efec88d124ce" providerId="LiveId" clId="{F5E9A33A-D7AE-5A94-A5EF-D468F9626C61}" dt="2026-01-13T07:24:25.460" v="49" actId="478"/>
          <ac:cxnSpMkLst>
            <pc:docMk/>
            <pc:sldMk cId="2907486847" sldId="267"/>
            <ac:cxnSpMk id="7" creationId="{292ACF0F-105D-00CD-3CEC-5273255EA936}"/>
          </ac:cxnSpMkLst>
        </pc:cxnChg>
        <pc:cxnChg chg="del">
          <ac:chgData name="昊秋 曾" userId="33a3efec88d124ce" providerId="LiveId" clId="{F5E9A33A-D7AE-5A94-A5EF-D468F9626C61}" dt="2026-01-13T07:24:25.460" v="49" actId="478"/>
          <ac:cxnSpMkLst>
            <pc:docMk/>
            <pc:sldMk cId="2907486847" sldId="267"/>
            <ac:cxnSpMk id="8" creationId="{D17ECE79-8524-188A-35C0-31B2CCCBB4C7}"/>
          </ac:cxnSpMkLst>
        </pc:cxnChg>
        <pc:cxnChg chg="del">
          <ac:chgData name="昊秋 曾" userId="33a3efec88d124ce" providerId="LiveId" clId="{F5E9A33A-D7AE-5A94-A5EF-D468F9626C61}" dt="2026-01-13T07:24:25.460" v="49" actId="478"/>
          <ac:cxnSpMkLst>
            <pc:docMk/>
            <pc:sldMk cId="2907486847" sldId="267"/>
            <ac:cxnSpMk id="9" creationId="{21BF43CE-8D5F-91B5-AD91-8947EB68FB71}"/>
          </ac:cxnSpMkLst>
        </pc:cxnChg>
      </pc:sldChg>
      <pc:sldChg chg="addSp delSp modSp add mod">
        <pc:chgData name="昊秋 曾" userId="33a3efec88d124ce" providerId="LiveId" clId="{F5E9A33A-D7AE-5A94-A5EF-D468F9626C61}" dt="2026-01-13T07:30:56.213" v="121" actId="1076"/>
        <pc:sldMkLst>
          <pc:docMk/>
          <pc:sldMk cId="582934567" sldId="268"/>
        </pc:sldMkLst>
        <pc:spChg chg="add mod">
          <ac:chgData name="昊秋 曾" userId="33a3efec88d124ce" providerId="LiveId" clId="{F5E9A33A-D7AE-5A94-A5EF-D468F9626C61}" dt="2026-01-13T07:25:37.326" v="74" actId="20577"/>
          <ac:spMkLst>
            <pc:docMk/>
            <pc:sldMk cId="582934567" sldId="268"/>
            <ac:spMk id="2" creationId="{8AF95146-3A85-F708-66AC-FDCCABF37A26}"/>
          </ac:spMkLst>
        </pc:spChg>
        <pc:spChg chg="del">
          <ac:chgData name="昊秋 曾" userId="33a3efec88d124ce" providerId="LiveId" clId="{F5E9A33A-D7AE-5A94-A5EF-D468F9626C61}" dt="2026-01-13T07:24:30.890" v="51" actId="478"/>
          <ac:spMkLst>
            <pc:docMk/>
            <pc:sldMk cId="582934567" sldId="268"/>
            <ac:spMk id="3" creationId="{2CD871A1-A3B9-E022-32B1-86BFF2A36607}"/>
          </ac:spMkLst>
        </pc:spChg>
        <pc:spChg chg="del">
          <ac:chgData name="昊秋 曾" userId="33a3efec88d124ce" providerId="LiveId" clId="{F5E9A33A-D7AE-5A94-A5EF-D468F9626C61}" dt="2026-01-13T07:24:30.890" v="51" actId="478"/>
          <ac:spMkLst>
            <pc:docMk/>
            <pc:sldMk cId="582934567" sldId="268"/>
            <ac:spMk id="4" creationId="{38D7F425-F900-1DEC-8727-EC8D698681B9}"/>
          </ac:spMkLst>
        </pc:spChg>
        <pc:spChg chg="add mod">
          <ac:chgData name="昊秋 曾" userId="33a3efec88d124ce" providerId="LiveId" clId="{F5E9A33A-D7AE-5A94-A5EF-D468F9626C61}" dt="2026-01-13T07:30:56.213" v="121" actId="1076"/>
          <ac:spMkLst>
            <pc:docMk/>
            <pc:sldMk cId="582934567" sldId="268"/>
            <ac:spMk id="5" creationId="{D959AF2F-34D9-6226-E194-732DF71EAA6B}"/>
          </ac:spMkLst>
        </pc:spChg>
        <pc:spChg chg="del">
          <ac:chgData name="昊秋 曾" userId="33a3efec88d124ce" providerId="LiveId" clId="{F5E9A33A-D7AE-5A94-A5EF-D468F9626C61}" dt="2026-01-13T07:24:30.890" v="51" actId="478"/>
          <ac:spMkLst>
            <pc:docMk/>
            <pc:sldMk cId="582934567" sldId="268"/>
            <ac:spMk id="6" creationId="{6EC4D6CA-C2F4-20CD-51F9-F608007975B3}"/>
          </ac:spMkLst>
        </pc:spChg>
        <pc:spChg chg="del">
          <ac:chgData name="昊秋 曾" userId="33a3efec88d124ce" providerId="LiveId" clId="{F5E9A33A-D7AE-5A94-A5EF-D468F9626C61}" dt="2026-01-13T07:24:30.890" v="51" actId="478"/>
          <ac:spMkLst>
            <pc:docMk/>
            <pc:sldMk cId="582934567" sldId="268"/>
            <ac:spMk id="10" creationId="{431C22CD-769F-1C0C-5F0F-4BAD24514C2F}"/>
          </ac:spMkLst>
        </pc:spChg>
        <pc:picChg chg="add mod">
          <ac:chgData name="昊秋 曾" userId="33a3efec88d124ce" providerId="LiveId" clId="{F5E9A33A-D7AE-5A94-A5EF-D468F9626C61}" dt="2026-01-13T07:25:11.225" v="63" actId="1076"/>
          <ac:picMkLst>
            <pc:docMk/>
            <pc:sldMk cId="582934567" sldId="268"/>
            <ac:picMk id="11" creationId="{0B159E8E-025F-D439-E386-A439FDAAC44A}"/>
          </ac:picMkLst>
        </pc:picChg>
        <pc:cxnChg chg="del">
          <ac:chgData name="昊秋 曾" userId="33a3efec88d124ce" providerId="LiveId" clId="{F5E9A33A-D7AE-5A94-A5EF-D468F9626C61}" dt="2026-01-13T07:24:30.890" v="51" actId="478"/>
          <ac:cxnSpMkLst>
            <pc:docMk/>
            <pc:sldMk cId="582934567" sldId="268"/>
            <ac:cxnSpMk id="7" creationId="{9031FBC5-3D59-4FEB-3A61-78B6E1189D5A}"/>
          </ac:cxnSpMkLst>
        </pc:cxnChg>
        <pc:cxnChg chg="del">
          <ac:chgData name="昊秋 曾" userId="33a3efec88d124ce" providerId="LiveId" clId="{F5E9A33A-D7AE-5A94-A5EF-D468F9626C61}" dt="2026-01-13T07:24:30.890" v="51" actId="478"/>
          <ac:cxnSpMkLst>
            <pc:docMk/>
            <pc:sldMk cId="582934567" sldId="268"/>
            <ac:cxnSpMk id="8" creationId="{27F437A1-E23B-E9FB-04BE-AC1D1B441522}"/>
          </ac:cxnSpMkLst>
        </pc:cxnChg>
        <pc:cxnChg chg="del">
          <ac:chgData name="昊秋 曾" userId="33a3efec88d124ce" providerId="LiveId" clId="{F5E9A33A-D7AE-5A94-A5EF-D468F9626C61}" dt="2026-01-13T07:24:30.890" v="51" actId="478"/>
          <ac:cxnSpMkLst>
            <pc:docMk/>
            <pc:sldMk cId="582934567" sldId="268"/>
            <ac:cxnSpMk id="9" creationId="{30F884D8-0ED2-A537-CB7B-78275AFE11C5}"/>
          </ac:cxnSpMkLst>
        </pc:cxnChg>
      </pc:sldChg>
      <pc:sldChg chg="addSp modSp add mod">
        <pc:chgData name="昊秋 曾" userId="33a3efec88d124ce" providerId="LiveId" clId="{F5E9A33A-D7AE-5A94-A5EF-D468F9626C61}" dt="2026-01-13T07:31:01.235" v="122" actId="1076"/>
        <pc:sldMkLst>
          <pc:docMk/>
          <pc:sldMk cId="3092046057" sldId="269"/>
        </pc:sldMkLst>
        <pc:spChg chg="add mod">
          <ac:chgData name="昊秋 曾" userId="33a3efec88d124ce" providerId="LiveId" clId="{F5E9A33A-D7AE-5A94-A5EF-D468F9626C61}" dt="2026-01-13T07:31:01.235" v="122" actId="1076"/>
          <ac:spMkLst>
            <pc:docMk/>
            <pc:sldMk cId="3092046057" sldId="269"/>
            <ac:spMk id="2" creationId="{287FAC43-6CFA-494A-DBC4-ADBFCBE3A706}"/>
          </ac:spMkLst>
        </pc:spChg>
        <pc:spChg chg="add mod">
          <ac:chgData name="昊秋 曾" userId="33a3efec88d124ce" providerId="LiveId" clId="{F5E9A33A-D7AE-5A94-A5EF-D468F9626C61}" dt="2026-01-13T07:29:55.046" v="101" actId="207"/>
          <ac:spMkLst>
            <pc:docMk/>
            <pc:sldMk cId="3092046057" sldId="269"/>
            <ac:spMk id="3" creationId="{EA9EFD05-FF2B-7CF3-4F4F-9A43968746DE}"/>
          </ac:spMkLst>
        </pc:spChg>
        <pc:spChg chg="add mod">
          <ac:chgData name="昊秋 曾" userId="33a3efec88d124ce" providerId="LiveId" clId="{F5E9A33A-D7AE-5A94-A5EF-D468F9626C61}" dt="2026-01-13T07:30:03.362" v="102" actId="207"/>
          <ac:spMkLst>
            <pc:docMk/>
            <pc:sldMk cId="3092046057" sldId="269"/>
            <ac:spMk id="4" creationId="{2F87B96E-ECEE-2B36-5397-8F1520929CF7}"/>
          </ac:spMkLst>
        </pc:spChg>
        <pc:spChg chg="add mod">
          <ac:chgData name="昊秋 曾" userId="33a3efec88d124ce" providerId="LiveId" clId="{F5E9A33A-D7AE-5A94-A5EF-D468F9626C61}" dt="2026-01-13T07:30:11.998" v="103" actId="207"/>
          <ac:spMkLst>
            <pc:docMk/>
            <pc:sldMk cId="3092046057" sldId="269"/>
            <ac:spMk id="5" creationId="{599BCDF2-E471-1D55-F7EB-69A9EE26BFE7}"/>
          </ac:spMkLst>
        </pc:spChg>
        <pc:picChg chg="add mod">
          <ac:chgData name="昊秋 曾" userId="33a3efec88d124ce" providerId="LiveId" clId="{F5E9A33A-D7AE-5A94-A5EF-D468F9626C61}" dt="2026-01-13T07:28:31.244" v="85" actId="1076"/>
          <ac:picMkLst>
            <pc:docMk/>
            <pc:sldMk cId="3092046057" sldId="269"/>
            <ac:picMk id="6" creationId="{725455E2-964F-096A-8872-A03C085949BB}"/>
          </ac:picMkLst>
        </pc:picChg>
        <pc:picChg chg="add mod">
          <ac:chgData name="昊秋 曾" userId="33a3efec88d124ce" providerId="LiveId" clId="{F5E9A33A-D7AE-5A94-A5EF-D468F9626C61}" dt="2026-01-13T07:28:31.244" v="85" actId="1076"/>
          <ac:picMkLst>
            <pc:docMk/>
            <pc:sldMk cId="3092046057" sldId="269"/>
            <ac:picMk id="7" creationId="{39ACAFE5-B791-EFE6-45AA-A813DE2007B3}"/>
          </ac:picMkLst>
        </pc:picChg>
        <pc:picChg chg="add mod">
          <ac:chgData name="昊秋 曾" userId="33a3efec88d124ce" providerId="LiveId" clId="{F5E9A33A-D7AE-5A94-A5EF-D468F9626C61}" dt="2026-01-13T07:28:31.244" v="85" actId="1076"/>
          <ac:picMkLst>
            <pc:docMk/>
            <pc:sldMk cId="3092046057" sldId="269"/>
            <ac:picMk id="8" creationId="{D1C22A1A-EDD8-AF08-D91F-3D6FF19E7CF4}"/>
          </ac:picMkLst>
        </pc:picChg>
      </pc:sldChg>
      <pc:sldChg chg="add del">
        <pc:chgData name="昊秋 曾" userId="33a3efec88d124ce" providerId="LiveId" clId="{F5E9A33A-D7AE-5A94-A5EF-D468F9626C61}" dt="2026-01-13T07:27:59.423" v="80"/>
        <pc:sldMkLst>
          <pc:docMk/>
          <pc:sldMk cId="960330734" sldId="270"/>
        </pc:sldMkLst>
      </pc:sldChg>
      <pc:sldChg chg="addSp modSp add mod">
        <pc:chgData name="昊秋 曾" userId="33a3efec88d124ce" providerId="LiveId" clId="{F5E9A33A-D7AE-5A94-A5EF-D468F9626C61}" dt="2026-01-13T08:16:24.421" v="832" actId="20577"/>
        <pc:sldMkLst>
          <pc:docMk/>
          <pc:sldMk cId="1473348808" sldId="270"/>
        </pc:sldMkLst>
        <pc:spChg chg="add mod">
          <ac:chgData name="昊秋 曾" userId="33a3efec88d124ce" providerId="LiveId" clId="{F5E9A33A-D7AE-5A94-A5EF-D468F9626C61}" dt="2026-01-13T07:56:56.071" v="514" actId="20577"/>
          <ac:spMkLst>
            <pc:docMk/>
            <pc:sldMk cId="1473348808" sldId="270"/>
            <ac:spMk id="2" creationId="{95E0B5FA-C56D-8F19-BD17-E539260B9FC4}"/>
          </ac:spMkLst>
        </pc:spChg>
        <pc:spChg chg="add mod">
          <ac:chgData name="昊秋 曾" userId="33a3efec88d124ce" providerId="LiveId" clId="{F5E9A33A-D7AE-5A94-A5EF-D468F9626C61}" dt="2026-01-13T08:16:24.421" v="832" actId="20577"/>
          <ac:spMkLst>
            <pc:docMk/>
            <pc:sldMk cId="1473348808" sldId="270"/>
            <ac:spMk id="3" creationId="{5590BAA8-0A3F-2C89-F154-92C9C33A1D39}"/>
          </ac:spMkLst>
        </pc:spChg>
        <pc:picChg chg="add mod">
          <ac:chgData name="昊秋 曾" userId="33a3efec88d124ce" providerId="LiveId" clId="{F5E9A33A-D7AE-5A94-A5EF-D468F9626C61}" dt="2026-01-13T07:39:16.728" v="181" actId="14100"/>
          <ac:picMkLst>
            <pc:docMk/>
            <pc:sldMk cId="1473348808" sldId="270"/>
            <ac:picMk id="5" creationId="{372C782A-C4CB-0C4E-7ED2-B05EDFCC45FB}"/>
          </ac:picMkLst>
        </pc:picChg>
      </pc:sldChg>
      <pc:sldChg chg="add del setBg">
        <pc:chgData name="昊秋 曾" userId="33a3efec88d124ce" providerId="LiveId" clId="{F5E9A33A-D7AE-5A94-A5EF-D468F9626C61}" dt="2026-01-13T07:37:31.740" v="140" actId="2696"/>
        <pc:sldMkLst>
          <pc:docMk/>
          <pc:sldMk cId="2460524877" sldId="270"/>
        </pc:sldMkLst>
      </pc:sldChg>
      <pc:sldChg chg="addSp delSp modSp add mod">
        <pc:chgData name="昊秋 曾" userId="33a3efec88d124ce" providerId="LiveId" clId="{F5E9A33A-D7AE-5A94-A5EF-D468F9626C61}" dt="2026-01-13T08:55:04.292" v="1231" actId="207"/>
        <pc:sldMkLst>
          <pc:docMk/>
          <pc:sldMk cId="986271419" sldId="271"/>
        </pc:sldMkLst>
        <pc:spChg chg="add mod">
          <ac:chgData name="昊秋 曾" userId="33a3efec88d124ce" providerId="LiveId" clId="{F5E9A33A-D7AE-5A94-A5EF-D468F9626C61}" dt="2026-01-13T07:56:58.779" v="515" actId="20577"/>
          <ac:spMkLst>
            <pc:docMk/>
            <pc:sldMk cId="986271419" sldId="271"/>
            <ac:spMk id="3" creationId="{28A5A8A9-7FFD-12F4-FB9A-56E3AC4EFD74}"/>
          </ac:spMkLst>
        </pc:spChg>
        <pc:spChg chg="add del mod">
          <ac:chgData name="昊秋 曾" userId="33a3efec88d124ce" providerId="LiveId" clId="{F5E9A33A-D7AE-5A94-A5EF-D468F9626C61}" dt="2026-01-13T07:41:13.438" v="198" actId="478"/>
          <ac:spMkLst>
            <pc:docMk/>
            <pc:sldMk cId="986271419" sldId="271"/>
            <ac:spMk id="4" creationId="{A277CF45-C78E-7CDE-B829-9A451FD27A44}"/>
          </ac:spMkLst>
        </pc:spChg>
        <pc:spChg chg="add mod">
          <ac:chgData name="昊秋 曾" userId="33a3efec88d124ce" providerId="LiveId" clId="{F5E9A33A-D7AE-5A94-A5EF-D468F9626C61}" dt="2026-01-13T08:55:04.292" v="1231" actId="207"/>
          <ac:spMkLst>
            <pc:docMk/>
            <pc:sldMk cId="986271419" sldId="271"/>
            <ac:spMk id="5" creationId="{693C08A4-7C85-3CF3-C937-0F522AFADE9D}"/>
          </ac:spMkLst>
        </pc:spChg>
        <pc:spChg chg="add mod">
          <ac:chgData name="昊秋 曾" userId="33a3efec88d124ce" providerId="LiveId" clId="{F5E9A33A-D7AE-5A94-A5EF-D468F9626C61}" dt="2026-01-13T07:47:36.861" v="277" actId="113"/>
          <ac:spMkLst>
            <pc:docMk/>
            <pc:sldMk cId="986271419" sldId="271"/>
            <ac:spMk id="8" creationId="{06D3742B-39D4-FCB0-5176-E6CD352CAD46}"/>
          </ac:spMkLst>
        </pc:spChg>
        <pc:picChg chg="add del mod">
          <ac:chgData name="昊秋 曾" userId="33a3efec88d124ce" providerId="LiveId" clId="{F5E9A33A-D7AE-5A94-A5EF-D468F9626C61}" dt="2026-01-13T07:41:08.871" v="196" actId="478"/>
          <ac:picMkLst>
            <pc:docMk/>
            <pc:sldMk cId="986271419" sldId="271"/>
            <ac:picMk id="2" creationId="{FC205C2C-7980-BAFF-6A11-86C02D043ED9}"/>
          </ac:picMkLst>
        </pc:picChg>
        <pc:picChg chg="add mod">
          <ac:chgData name="昊秋 曾" userId="33a3efec88d124ce" providerId="LiveId" clId="{F5E9A33A-D7AE-5A94-A5EF-D468F9626C61}" dt="2026-01-13T07:46:40.523" v="210" actId="1076"/>
          <ac:picMkLst>
            <pc:docMk/>
            <pc:sldMk cId="986271419" sldId="271"/>
            <ac:picMk id="6" creationId="{10E080F5-ABAE-622F-3CE3-53FDFE8A270A}"/>
          </ac:picMkLst>
        </pc:picChg>
      </pc:sldChg>
      <pc:sldChg chg="addSp delSp modSp add mod">
        <pc:chgData name="昊秋 曾" userId="33a3efec88d124ce" providerId="LiveId" clId="{F5E9A33A-D7AE-5A94-A5EF-D468F9626C61}" dt="2026-01-13T09:13:21.317" v="1340" actId="20577"/>
        <pc:sldMkLst>
          <pc:docMk/>
          <pc:sldMk cId="2499179645" sldId="272"/>
        </pc:sldMkLst>
        <pc:spChg chg="add mod">
          <ac:chgData name="昊秋 曾" userId="33a3efec88d124ce" providerId="LiveId" clId="{F5E9A33A-D7AE-5A94-A5EF-D468F9626C61}" dt="2026-01-13T08:53:25.904" v="1207" actId="20577"/>
          <ac:spMkLst>
            <pc:docMk/>
            <pc:sldMk cId="2499179645" sldId="272"/>
            <ac:spMk id="2" creationId="{2441DFB4-8A2C-1A64-5003-05817407F44C}"/>
          </ac:spMkLst>
        </pc:spChg>
        <pc:spChg chg="add mod">
          <ac:chgData name="昊秋 曾" userId="33a3efec88d124ce" providerId="LiveId" clId="{F5E9A33A-D7AE-5A94-A5EF-D468F9626C61}" dt="2026-01-13T07:52:07.073" v="426"/>
          <ac:spMkLst>
            <pc:docMk/>
            <pc:sldMk cId="2499179645" sldId="272"/>
            <ac:spMk id="3" creationId="{3DE392F6-CEC0-6135-9F3D-D8D7D0047FDA}"/>
          </ac:spMkLst>
        </pc:spChg>
        <pc:spChg chg="add mod">
          <ac:chgData name="昊秋 曾" userId="33a3efec88d124ce" providerId="LiveId" clId="{F5E9A33A-D7AE-5A94-A5EF-D468F9626C61}" dt="2026-01-13T07:52:07.073" v="426"/>
          <ac:spMkLst>
            <pc:docMk/>
            <pc:sldMk cId="2499179645" sldId="272"/>
            <ac:spMk id="4" creationId="{668C0133-3795-C2EA-EA2D-C8BF3859F84E}"/>
          </ac:spMkLst>
        </pc:spChg>
        <pc:spChg chg="add mod">
          <ac:chgData name="昊秋 曾" userId="33a3efec88d124ce" providerId="LiveId" clId="{F5E9A33A-D7AE-5A94-A5EF-D468F9626C61}" dt="2026-01-13T07:52:07.073" v="426"/>
          <ac:spMkLst>
            <pc:docMk/>
            <pc:sldMk cId="2499179645" sldId="272"/>
            <ac:spMk id="5" creationId="{86905853-FC44-FECD-2020-3C54D994AA7B}"/>
          </ac:spMkLst>
        </pc:spChg>
        <pc:spChg chg="add mod">
          <ac:chgData name="昊秋 曾" userId="33a3efec88d124ce" providerId="LiveId" clId="{F5E9A33A-D7AE-5A94-A5EF-D468F9626C61}" dt="2026-01-13T07:52:07.073" v="426"/>
          <ac:spMkLst>
            <pc:docMk/>
            <pc:sldMk cId="2499179645" sldId="272"/>
            <ac:spMk id="6" creationId="{36E2A08B-0F37-5F33-85F9-2638DB97C421}"/>
          </ac:spMkLst>
        </pc:spChg>
        <pc:spChg chg="add mod">
          <ac:chgData name="昊秋 曾" userId="33a3efec88d124ce" providerId="LiveId" clId="{F5E9A33A-D7AE-5A94-A5EF-D468F9626C61}" dt="2026-01-13T07:52:07.073" v="426"/>
          <ac:spMkLst>
            <pc:docMk/>
            <pc:sldMk cId="2499179645" sldId="272"/>
            <ac:spMk id="7" creationId="{42454EEE-F82D-7AE4-D400-E970999C8918}"/>
          </ac:spMkLst>
        </pc:spChg>
        <pc:spChg chg="add mod">
          <ac:chgData name="昊秋 曾" userId="33a3efec88d124ce" providerId="LiveId" clId="{F5E9A33A-D7AE-5A94-A5EF-D468F9626C61}" dt="2026-01-13T07:52:07.073" v="426"/>
          <ac:spMkLst>
            <pc:docMk/>
            <pc:sldMk cId="2499179645" sldId="272"/>
            <ac:spMk id="8" creationId="{D31A1C10-C18A-A662-9B63-77FA37DBB8B2}"/>
          </ac:spMkLst>
        </pc:spChg>
        <pc:spChg chg="add del mod">
          <ac:chgData name="昊秋 曾" userId="33a3efec88d124ce" providerId="LiveId" clId="{F5E9A33A-D7AE-5A94-A5EF-D468F9626C61}" dt="2026-01-13T08:22:48.354" v="849" actId="22"/>
          <ac:spMkLst>
            <pc:docMk/>
            <pc:sldMk cId="2499179645" sldId="272"/>
            <ac:spMk id="14" creationId="{D7199BEE-6F45-C4A1-904B-D2372E05C119}"/>
          </ac:spMkLst>
        </pc:spChg>
        <pc:spChg chg="add del mod">
          <ac:chgData name="昊秋 曾" userId="33a3efec88d124ce" providerId="LiveId" clId="{F5E9A33A-D7AE-5A94-A5EF-D468F9626C61}" dt="2026-01-13T08:27:00.078" v="865" actId="478"/>
          <ac:spMkLst>
            <pc:docMk/>
            <pc:sldMk cId="2499179645" sldId="272"/>
            <ac:spMk id="16" creationId="{7A10B0D7-264E-CE64-01A1-F156D6C7EAC0}"/>
          </ac:spMkLst>
        </pc:spChg>
        <pc:spChg chg="add">
          <ac:chgData name="昊秋 曾" userId="33a3efec88d124ce" providerId="LiveId" clId="{F5E9A33A-D7AE-5A94-A5EF-D468F9626C61}" dt="2026-01-13T08:26:56.004" v="863"/>
          <ac:spMkLst>
            <pc:docMk/>
            <pc:sldMk cId="2499179645" sldId="272"/>
            <ac:spMk id="17" creationId="{68B5B22C-23C6-2512-8C22-99FDB0316EE7}"/>
          </ac:spMkLst>
        </pc:spChg>
        <pc:spChg chg="add">
          <ac:chgData name="昊秋 曾" userId="33a3efec88d124ce" providerId="LiveId" clId="{F5E9A33A-D7AE-5A94-A5EF-D468F9626C61}" dt="2026-01-13T08:27:01.424" v="866"/>
          <ac:spMkLst>
            <pc:docMk/>
            <pc:sldMk cId="2499179645" sldId="272"/>
            <ac:spMk id="18" creationId="{0382BFF4-6032-9F96-05EF-B48E67EA1C5E}"/>
          </ac:spMkLst>
        </pc:spChg>
        <pc:spChg chg="add mod">
          <ac:chgData name="昊秋 曾" userId="33a3efec88d124ce" providerId="LiveId" clId="{F5E9A33A-D7AE-5A94-A5EF-D468F9626C61}" dt="2026-01-13T08:54:29.779" v="1228" actId="108"/>
          <ac:spMkLst>
            <pc:docMk/>
            <pc:sldMk cId="2499179645" sldId="272"/>
            <ac:spMk id="20" creationId="{CD98CA82-B751-F98C-347E-6BE9EF86283B}"/>
          </ac:spMkLst>
        </pc:spChg>
        <pc:spChg chg="add mod">
          <ac:chgData name="昊秋 曾" userId="33a3efec88d124ce" providerId="LiveId" clId="{F5E9A33A-D7AE-5A94-A5EF-D468F9626C61}" dt="2026-01-13T09:13:21.317" v="1340" actId="20577"/>
          <ac:spMkLst>
            <pc:docMk/>
            <pc:sldMk cId="2499179645" sldId="272"/>
            <ac:spMk id="22" creationId="{CBB2FDDD-D03E-EED4-B21C-4602D6C0B4E8}"/>
          </ac:spMkLst>
        </pc:spChg>
        <pc:spChg chg="add mod">
          <ac:chgData name="昊秋 曾" userId="33a3efec88d124ce" providerId="LiveId" clId="{F5E9A33A-D7AE-5A94-A5EF-D468F9626C61}" dt="2026-01-13T08:41:36.991" v="947" actId="20577"/>
          <ac:spMkLst>
            <pc:docMk/>
            <pc:sldMk cId="2499179645" sldId="272"/>
            <ac:spMk id="23" creationId="{97AE3E8F-62D5-D02B-9F52-70B091907D27}"/>
          </ac:spMkLst>
        </pc:spChg>
        <pc:picChg chg="add mod">
          <ac:chgData name="昊秋 曾" userId="33a3efec88d124ce" providerId="LiveId" clId="{F5E9A33A-D7AE-5A94-A5EF-D468F9626C61}" dt="2026-01-13T07:52:07.073" v="426"/>
          <ac:picMkLst>
            <pc:docMk/>
            <pc:sldMk cId="2499179645" sldId="272"/>
            <ac:picMk id="9" creationId="{5CDFA304-8BA5-18AF-03B6-C24A9F2AD4A9}"/>
          </ac:picMkLst>
        </pc:picChg>
        <pc:picChg chg="add mod">
          <ac:chgData name="昊秋 曾" userId="33a3efec88d124ce" providerId="LiveId" clId="{F5E9A33A-D7AE-5A94-A5EF-D468F9626C61}" dt="2026-01-13T07:52:07.073" v="426"/>
          <ac:picMkLst>
            <pc:docMk/>
            <pc:sldMk cId="2499179645" sldId="272"/>
            <ac:picMk id="10" creationId="{CABA2E35-2FE6-F128-4B73-88C08325C949}"/>
          </ac:picMkLst>
        </pc:picChg>
        <pc:picChg chg="add mod">
          <ac:chgData name="昊秋 曾" userId="33a3efec88d124ce" providerId="LiveId" clId="{F5E9A33A-D7AE-5A94-A5EF-D468F9626C61}" dt="2026-01-13T07:52:07.073" v="426"/>
          <ac:picMkLst>
            <pc:docMk/>
            <pc:sldMk cId="2499179645" sldId="272"/>
            <ac:picMk id="11" creationId="{AD6B3192-9BFD-1ABD-7C2B-F2EAB4E4243D}"/>
          </ac:picMkLst>
        </pc:picChg>
        <pc:picChg chg="add mod">
          <ac:chgData name="昊秋 曾" userId="33a3efec88d124ce" providerId="LiveId" clId="{F5E9A33A-D7AE-5A94-A5EF-D468F9626C61}" dt="2026-01-13T07:52:07.073" v="426"/>
          <ac:picMkLst>
            <pc:docMk/>
            <pc:sldMk cId="2499179645" sldId="272"/>
            <ac:picMk id="12" creationId="{D40F45D6-3F22-0C7E-F53B-182670B5DD18}"/>
          </ac:picMkLst>
        </pc:picChg>
      </pc:sldChg>
      <pc:sldChg chg="addSp delSp modSp add del mod">
        <pc:chgData name="昊秋 曾" userId="33a3efec88d124ce" providerId="LiveId" clId="{F5E9A33A-D7AE-5A94-A5EF-D468F9626C61}" dt="2026-01-13T08:47:19.349" v="1027" actId="2696"/>
        <pc:sldMkLst>
          <pc:docMk/>
          <pc:sldMk cId="378507046" sldId="273"/>
        </pc:sldMkLst>
        <pc:spChg chg="add mod">
          <ac:chgData name="昊秋 曾" userId="33a3efec88d124ce" providerId="LiveId" clId="{F5E9A33A-D7AE-5A94-A5EF-D468F9626C61}" dt="2026-01-13T07:57:02.477" v="517" actId="20577"/>
          <ac:spMkLst>
            <pc:docMk/>
            <pc:sldMk cId="378507046" sldId="273"/>
            <ac:spMk id="2" creationId="{6203CD3C-4C44-1761-D36B-DEB50FB6A471}"/>
          </ac:spMkLst>
        </pc:spChg>
        <pc:picChg chg="add del mod">
          <ac:chgData name="昊秋 曾" userId="33a3efec88d124ce" providerId="LiveId" clId="{F5E9A33A-D7AE-5A94-A5EF-D468F9626C61}" dt="2026-01-13T07:49:17.864" v="390" actId="478"/>
          <ac:picMkLst>
            <pc:docMk/>
            <pc:sldMk cId="378507046" sldId="273"/>
            <ac:picMk id="4" creationId="{993D7D81-24AB-C2AA-EB9B-040F5E8587CC}"/>
          </ac:picMkLst>
        </pc:picChg>
        <pc:picChg chg="add del mod">
          <ac:chgData name="昊秋 曾" userId="33a3efec88d124ce" providerId="LiveId" clId="{F5E9A33A-D7AE-5A94-A5EF-D468F9626C61}" dt="2026-01-13T07:49:01.292" v="381" actId="478"/>
          <ac:picMkLst>
            <pc:docMk/>
            <pc:sldMk cId="378507046" sldId="273"/>
            <ac:picMk id="6" creationId="{6D180DF8-1072-E0DF-69D6-D5E48F538D4E}"/>
          </ac:picMkLst>
        </pc:picChg>
        <pc:picChg chg="add mod">
          <ac:chgData name="昊秋 曾" userId="33a3efec88d124ce" providerId="LiveId" clId="{F5E9A33A-D7AE-5A94-A5EF-D468F9626C61}" dt="2026-01-13T07:49:31.692" v="398" actId="1076"/>
          <ac:picMkLst>
            <pc:docMk/>
            <pc:sldMk cId="378507046" sldId="273"/>
            <ac:picMk id="7" creationId="{C863F05B-8B85-5B84-3CFA-0B0A164FC8E1}"/>
          </ac:picMkLst>
        </pc:picChg>
        <pc:picChg chg="add mod">
          <ac:chgData name="昊秋 曾" userId="33a3efec88d124ce" providerId="LiveId" clId="{F5E9A33A-D7AE-5A94-A5EF-D468F9626C61}" dt="2026-01-13T07:49:30.398" v="397" actId="1076"/>
          <ac:picMkLst>
            <pc:docMk/>
            <pc:sldMk cId="378507046" sldId="273"/>
            <ac:picMk id="8" creationId="{F0F7E464-9699-7F79-CA6B-97101E9126C2}"/>
          </ac:picMkLst>
        </pc:picChg>
      </pc:sldChg>
      <pc:sldChg chg="addSp delSp modSp add mod ord">
        <pc:chgData name="昊秋 曾" userId="33a3efec88d124ce" providerId="LiveId" clId="{F5E9A33A-D7AE-5A94-A5EF-D468F9626C61}" dt="2026-01-13T08:16:32.671" v="833" actId="108"/>
        <pc:sldMkLst>
          <pc:docMk/>
          <pc:sldMk cId="1096379103" sldId="274"/>
        </pc:sldMkLst>
        <pc:spChg chg="add del mod">
          <ac:chgData name="昊秋 曾" userId="33a3efec88d124ce" providerId="LiveId" clId="{F5E9A33A-D7AE-5A94-A5EF-D468F9626C61}" dt="2026-01-13T07:53:06.618" v="454" actId="478"/>
          <ac:spMkLst>
            <pc:docMk/>
            <pc:sldMk cId="1096379103" sldId="274"/>
            <ac:spMk id="2" creationId="{5A5DCB00-6A1B-8DC1-31C6-0F72BE190A54}"/>
          </ac:spMkLst>
        </pc:spChg>
        <pc:spChg chg="add mod">
          <ac:chgData name="昊秋 曾" userId="33a3efec88d124ce" providerId="LiveId" clId="{F5E9A33A-D7AE-5A94-A5EF-D468F9626C61}" dt="2026-01-13T08:16:32.671" v="833" actId="108"/>
          <ac:spMkLst>
            <pc:docMk/>
            <pc:sldMk cId="1096379103" sldId="274"/>
            <ac:spMk id="3" creationId="{CA9B051F-7256-DCAB-597E-51AA44F44E69}"/>
          </ac:spMkLst>
        </pc:spChg>
        <pc:spChg chg="add mod">
          <ac:chgData name="昊秋 曾" userId="33a3efec88d124ce" providerId="LiveId" clId="{F5E9A33A-D7AE-5A94-A5EF-D468F9626C61}" dt="2026-01-13T07:59:06.273" v="602" actId="207"/>
          <ac:spMkLst>
            <pc:docMk/>
            <pc:sldMk cId="1096379103" sldId="274"/>
            <ac:spMk id="4" creationId="{8644A98A-1C5C-495F-5966-D7B32296C901}"/>
          </ac:spMkLst>
        </pc:spChg>
        <pc:spChg chg="add mod">
          <ac:chgData name="昊秋 曾" userId="33a3efec88d124ce" providerId="LiveId" clId="{F5E9A33A-D7AE-5A94-A5EF-D468F9626C61}" dt="2026-01-13T07:59:09.004" v="603" actId="207"/>
          <ac:spMkLst>
            <pc:docMk/>
            <pc:sldMk cId="1096379103" sldId="274"/>
            <ac:spMk id="5" creationId="{7F4C9ABC-0FAB-6769-1DF4-E841D410E8C3}"/>
          </ac:spMkLst>
        </pc:spChg>
        <pc:spChg chg="add mod">
          <ac:chgData name="昊秋 曾" userId="33a3efec88d124ce" providerId="LiveId" clId="{F5E9A33A-D7AE-5A94-A5EF-D468F9626C61}" dt="2026-01-13T07:59:11.264" v="604" actId="207"/>
          <ac:spMkLst>
            <pc:docMk/>
            <pc:sldMk cId="1096379103" sldId="274"/>
            <ac:spMk id="6" creationId="{55B5CC1A-786A-C148-3FC3-39C6BBA052F8}"/>
          </ac:spMkLst>
        </pc:spChg>
        <pc:spChg chg="add mod">
          <ac:chgData name="昊秋 曾" userId="33a3efec88d124ce" providerId="LiveId" clId="{F5E9A33A-D7AE-5A94-A5EF-D468F9626C61}" dt="2026-01-13T07:59:13.354" v="605" actId="207"/>
          <ac:spMkLst>
            <pc:docMk/>
            <pc:sldMk cId="1096379103" sldId="274"/>
            <ac:spMk id="7" creationId="{301101A9-2E2B-22FD-04AF-C5CE4391FCD8}"/>
          </ac:spMkLst>
        </pc:spChg>
        <pc:spChg chg="add del">
          <ac:chgData name="昊秋 曾" userId="33a3efec88d124ce" providerId="LiveId" clId="{F5E9A33A-D7AE-5A94-A5EF-D468F9626C61}" dt="2026-01-13T07:52:27.657" v="442" actId="22"/>
          <ac:spMkLst>
            <pc:docMk/>
            <pc:sldMk cId="1096379103" sldId="274"/>
            <ac:spMk id="13" creationId="{BFA05FC4-4319-A5D1-B05A-99FB870762A4}"/>
          </ac:spMkLst>
        </pc:spChg>
        <pc:spChg chg="add del">
          <ac:chgData name="昊秋 曾" userId="33a3efec88d124ce" providerId="LiveId" clId="{F5E9A33A-D7AE-5A94-A5EF-D468F9626C61}" dt="2026-01-13T07:52:38.075" v="446" actId="478"/>
          <ac:spMkLst>
            <pc:docMk/>
            <pc:sldMk cId="1096379103" sldId="274"/>
            <ac:spMk id="15" creationId="{525CEDB8-F793-4D86-D51B-AD2039A32685}"/>
          </ac:spMkLst>
        </pc:spChg>
        <pc:spChg chg="add mod">
          <ac:chgData name="昊秋 曾" userId="33a3efec88d124ce" providerId="LiveId" clId="{F5E9A33A-D7AE-5A94-A5EF-D468F9626C61}" dt="2026-01-13T07:58:23.513" v="566" actId="108"/>
          <ac:spMkLst>
            <pc:docMk/>
            <pc:sldMk cId="1096379103" sldId="274"/>
            <ac:spMk id="16" creationId="{A6D157DE-D26C-B657-286C-D3CB8F0468E8}"/>
          </ac:spMkLst>
        </pc:spChg>
        <pc:picChg chg="add mod">
          <ac:chgData name="昊秋 曾" userId="33a3efec88d124ce" providerId="LiveId" clId="{F5E9A33A-D7AE-5A94-A5EF-D468F9626C61}" dt="2026-01-13T07:53:12.337" v="455" actId="1076"/>
          <ac:picMkLst>
            <pc:docMk/>
            <pc:sldMk cId="1096379103" sldId="274"/>
            <ac:picMk id="8" creationId="{BDCD42D9-87BB-33CA-A8E8-0E8226989E40}"/>
          </ac:picMkLst>
        </pc:picChg>
        <pc:picChg chg="add mod">
          <ac:chgData name="昊秋 曾" userId="33a3efec88d124ce" providerId="LiveId" clId="{F5E9A33A-D7AE-5A94-A5EF-D468F9626C61}" dt="2026-01-13T07:53:12.337" v="455" actId="1076"/>
          <ac:picMkLst>
            <pc:docMk/>
            <pc:sldMk cId="1096379103" sldId="274"/>
            <ac:picMk id="9" creationId="{4CEACB8D-386F-F344-6157-DDD3C7CE90FB}"/>
          </ac:picMkLst>
        </pc:picChg>
        <pc:picChg chg="add mod">
          <ac:chgData name="昊秋 曾" userId="33a3efec88d124ce" providerId="LiveId" clId="{F5E9A33A-D7AE-5A94-A5EF-D468F9626C61}" dt="2026-01-13T07:53:12.337" v="455" actId="1076"/>
          <ac:picMkLst>
            <pc:docMk/>
            <pc:sldMk cId="1096379103" sldId="274"/>
            <ac:picMk id="10" creationId="{EECCD761-D5C1-74E0-71D9-0C1203218B76}"/>
          </ac:picMkLst>
        </pc:picChg>
        <pc:picChg chg="add mod">
          <ac:chgData name="昊秋 曾" userId="33a3efec88d124ce" providerId="LiveId" clId="{F5E9A33A-D7AE-5A94-A5EF-D468F9626C61}" dt="2026-01-13T07:53:12.337" v="455" actId="1076"/>
          <ac:picMkLst>
            <pc:docMk/>
            <pc:sldMk cId="1096379103" sldId="274"/>
            <ac:picMk id="11" creationId="{19247094-5C5D-4E6A-9BDB-017ED357F1EE}"/>
          </ac:picMkLst>
        </pc:picChg>
      </pc:sldChg>
      <pc:sldChg chg="addSp delSp modSp add mod">
        <pc:chgData name="昊秋 曾" userId="33a3efec88d124ce" providerId="LiveId" clId="{F5E9A33A-D7AE-5A94-A5EF-D468F9626C61}" dt="2026-01-13T08:54:53.102" v="1230" actId="1076"/>
        <pc:sldMkLst>
          <pc:docMk/>
          <pc:sldMk cId="3354583002" sldId="275"/>
        </pc:sldMkLst>
        <pc:spChg chg="add mod">
          <ac:chgData name="昊秋 曾" userId="33a3efec88d124ce" providerId="LiveId" clId="{F5E9A33A-D7AE-5A94-A5EF-D468F9626C61}" dt="2026-01-13T08:52:58.062" v="1191" actId="108"/>
          <ac:spMkLst>
            <pc:docMk/>
            <pc:sldMk cId="3354583002" sldId="275"/>
            <ac:spMk id="2" creationId="{8E8E5399-45B0-9281-F022-379E588F9A9A}"/>
          </ac:spMkLst>
        </pc:spChg>
        <pc:spChg chg="add">
          <ac:chgData name="昊秋 曾" userId="33a3efec88d124ce" providerId="LiveId" clId="{F5E9A33A-D7AE-5A94-A5EF-D468F9626C61}" dt="2026-01-13T08:48:55.646" v="1034"/>
          <ac:spMkLst>
            <pc:docMk/>
            <pc:sldMk cId="3354583002" sldId="275"/>
            <ac:spMk id="5" creationId="{53AECFD8-F3F7-7434-CA4E-E4B6470255D9}"/>
          </ac:spMkLst>
        </pc:spChg>
        <pc:spChg chg="add del">
          <ac:chgData name="昊秋 曾" userId="33a3efec88d124ce" providerId="LiveId" clId="{F5E9A33A-D7AE-5A94-A5EF-D468F9626C61}" dt="2026-01-13T08:49:00.986" v="1036" actId="22"/>
          <ac:spMkLst>
            <pc:docMk/>
            <pc:sldMk cId="3354583002" sldId="275"/>
            <ac:spMk id="7" creationId="{A2A5C978-C5AD-DFFF-451F-22BF4B6B9A4D}"/>
          </ac:spMkLst>
        </pc:spChg>
        <pc:spChg chg="add mod">
          <ac:chgData name="昊秋 曾" userId="33a3efec88d124ce" providerId="LiveId" clId="{F5E9A33A-D7AE-5A94-A5EF-D468F9626C61}" dt="2026-01-13T08:54:53.102" v="1230" actId="1076"/>
          <ac:spMkLst>
            <pc:docMk/>
            <pc:sldMk cId="3354583002" sldId="275"/>
            <ac:spMk id="9" creationId="{F108752B-7D93-86BB-71BA-5B0865609E53}"/>
          </ac:spMkLst>
        </pc:spChg>
        <pc:picChg chg="add mod">
          <ac:chgData name="昊秋 曾" userId="33a3efec88d124ce" providerId="LiveId" clId="{F5E9A33A-D7AE-5A94-A5EF-D468F9626C61}" dt="2026-01-13T08:52:06.347" v="1180" actId="1076"/>
          <ac:picMkLst>
            <pc:docMk/>
            <pc:sldMk cId="3354583002" sldId="275"/>
            <ac:picMk id="4" creationId="{42DFD683-587A-1435-B8EA-90B714BAF549}"/>
          </ac:picMkLst>
        </pc:picChg>
      </pc:sldChg>
      <pc:sldChg chg="addSp delSp modSp add mod">
        <pc:chgData name="昊秋 曾" userId="33a3efec88d124ce" providerId="LiveId" clId="{F5E9A33A-D7AE-5A94-A5EF-D468F9626C61}" dt="2026-01-13T09:10:19.622" v="1310" actId="207"/>
        <pc:sldMkLst>
          <pc:docMk/>
          <pc:sldMk cId="1140753748" sldId="276"/>
        </pc:sldMkLst>
        <pc:spChg chg="add del mod">
          <ac:chgData name="昊秋 曾" userId="33a3efec88d124ce" providerId="LiveId" clId="{F5E9A33A-D7AE-5A94-A5EF-D468F9626C61}" dt="2026-01-13T08:03:50.626" v="692"/>
          <ac:spMkLst>
            <pc:docMk/>
            <pc:sldMk cId="1140753748" sldId="276"/>
            <ac:spMk id="2" creationId="{36FE2DF8-751F-D696-B33C-9AC27E2F861C}"/>
          </ac:spMkLst>
        </pc:spChg>
        <pc:spChg chg="add del mod">
          <ac:chgData name="昊秋 曾" userId="33a3efec88d124ce" providerId="LiveId" clId="{F5E9A33A-D7AE-5A94-A5EF-D468F9626C61}" dt="2026-01-13T09:07:57.994" v="1264" actId="478"/>
          <ac:spMkLst>
            <pc:docMk/>
            <pc:sldMk cId="1140753748" sldId="276"/>
            <ac:spMk id="3" creationId="{E9985A91-9EC4-CDFD-FF5C-7ACDD7C7AA19}"/>
          </ac:spMkLst>
        </pc:spChg>
        <pc:spChg chg="add mod">
          <ac:chgData name="昊秋 曾" userId="33a3efec88d124ce" providerId="LiveId" clId="{F5E9A33A-D7AE-5A94-A5EF-D468F9626C61}" dt="2026-01-13T08:08:01.472" v="814" actId="20577"/>
          <ac:spMkLst>
            <pc:docMk/>
            <pc:sldMk cId="1140753748" sldId="276"/>
            <ac:spMk id="4" creationId="{9F744C27-2A2A-1372-2CD1-481DB4D81375}"/>
          </ac:spMkLst>
        </pc:spChg>
        <pc:spChg chg="add mod">
          <ac:chgData name="昊秋 曾" userId="33a3efec88d124ce" providerId="LiveId" clId="{F5E9A33A-D7AE-5A94-A5EF-D468F9626C61}" dt="2026-01-13T09:10:19.622" v="1310" actId="207"/>
          <ac:spMkLst>
            <pc:docMk/>
            <pc:sldMk cId="1140753748" sldId="276"/>
            <ac:spMk id="6" creationId="{8DED7DB4-8EA0-744B-7163-FAF811CA4997}"/>
          </ac:spMkLst>
        </pc:spChg>
      </pc:sldChg>
      <pc:sldChg chg="addSp delSp modSp add mod">
        <pc:chgData name="昊秋 曾" userId="33a3efec88d124ce" providerId="LiveId" clId="{F5E9A33A-D7AE-5A94-A5EF-D468F9626C61}" dt="2026-01-13T09:04:18.621" v="1263" actId="1076"/>
        <pc:sldMkLst>
          <pc:docMk/>
          <pc:sldMk cId="3492894529" sldId="277"/>
        </pc:sldMkLst>
        <pc:spChg chg="mod">
          <ac:chgData name="昊秋 曾" userId="33a3efec88d124ce" providerId="LiveId" clId="{F5E9A33A-D7AE-5A94-A5EF-D468F9626C61}" dt="2026-01-13T08:47:37.132" v="1033" actId="20577"/>
          <ac:spMkLst>
            <pc:docMk/>
            <pc:sldMk cId="3492894529" sldId="277"/>
            <ac:spMk id="2" creationId="{35BCD186-AF73-6DCA-2A32-4BD7C4A89A7E}"/>
          </ac:spMkLst>
        </pc:spChg>
        <pc:spChg chg="add">
          <ac:chgData name="昊秋 曾" userId="33a3efec88d124ce" providerId="LiveId" clId="{F5E9A33A-D7AE-5A94-A5EF-D468F9626C61}" dt="2026-01-13T09:02:34.594" v="1232"/>
          <ac:spMkLst>
            <pc:docMk/>
            <pc:sldMk cId="3492894529" sldId="277"/>
            <ac:spMk id="8" creationId="{38A24772-FBF0-345B-1217-475D892FDE1F}"/>
          </ac:spMkLst>
        </pc:spChg>
        <pc:spChg chg="add mod">
          <ac:chgData name="昊秋 曾" userId="33a3efec88d124ce" providerId="LiveId" clId="{F5E9A33A-D7AE-5A94-A5EF-D468F9626C61}" dt="2026-01-13T09:04:18.621" v="1263" actId="1076"/>
          <ac:spMkLst>
            <pc:docMk/>
            <pc:sldMk cId="3492894529" sldId="277"/>
            <ac:spMk id="10" creationId="{8B581800-B6A4-ECAD-EB79-09506A655FCE}"/>
          </ac:spMkLst>
        </pc:spChg>
        <pc:picChg chg="del">
          <ac:chgData name="昊秋 曾" userId="33a3efec88d124ce" providerId="LiveId" clId="{F5E9A33A-D7AE-5A94-A5EF-D468F9626C61}" dt="2026-01-13T08:00:31.346" v="651" actId="478"/>
          <ac:picMkLst>
            <pc:docMk/>
            <pc:sldMk cId="3492894529" sldId="277"/>
            <ac:picMk id="4" creationId="{BB56B59B-BCB7-E6C7-A4B5-DD71F72E4271}"/>
          </ac:picMkLst>
        </pc:picChg>
        <pc:picChg chg="add mod">
          <ac:chgData name="昊秋 曾" userId="33a3efec88d124ce" providerId="LiveId" clId="{F5E9A33A-D7AE-5A94-A5EF-D468F9626C61}" dt="2026-01-13T08:01:26.967" v="670" actId="1076"/>
          <ac:picMkLst>
            <pc:docMk/>
            <pc:sldMk cId="3492894529" sldId="277"/>
            <ac:picMk id="5" creationId="{931B9ED2-A40B-F988-A55E-6B06E1B58C9A}"/>
          </ac:picMkLst>
        </pc:picChg>
        <pc:picChg chg="add mod">
          <ac:chgData name="昊秋 曾" userId="33a3efec88d124ce" providerId="LiveId" clId="{F5E9A33A-D7AE-5A94-A5EF-D468F9626C61}" dt="2026-01-13T08:01:26.967" v="670" actId="1076"/>
          <ac:picMkLst>
            <pc:docMk/>
            <pc:sldMk cId="3492894529" sldId="277"/>
            <ac:picMk id="7" creationId="{98CCD2B9-F515-A083-C1C7-A2238FC8D37F}"/>
          </ac:picMkLst>
        </pc:picChg>
      </pc:sldChg>
      <pc:sldChg chg="addSp delSp modSp add mod">
        <pc:chgData name="昊秋 曾" userId="33a3efec88d124ce" providerId="LiveId" clId="{F5E9A33A-D7AE-5A94-A5EF-D468F9626C61}" dt="2026-01-13T09:12:57.005" v="1328" actId="1076"/>
        <pc:sldMkLst>
          <pc:docMk/>
          <pc:sldMk cId="1787901969" sldId="278"/>
        </pc:sldMkLst>
        <pc:spChg chg="add del mod">
          <ac:chgData name="昊秋 曾" userId="33a3efec88d124ce" providerId="LiveId" clId="{F5E9A33A-D7AE-5A94-A5EF-D468F9626C61}" dt="2026-01-13T08:04:26.534" v="707" actId="478"/>
          <ac:spMkLst>
            <pc:docMk/>
            <pc:sldMk cId="1787901969" sldId="278"/>
            <ac:spMk id="2" creationId="{F7C5E1A9-853B-1F1F-C2DB-A5695EBC15BD}"/>
          </ac:spMkLst>
        </pc:spChg>
        <pc:spChg chg="add mod">
          <ac:chgData name="昊秋 曾" userId="33a3efec88d124ce" providerId="LiveId" clId="{F5E9A33A-D7AE-5A94-A5EF-D468F9626C61}" dt="2026-01-13T08:04:31.480" v="708" actId="1076"/>
          <ac:spMkLst>
            <pc:docMk/>
            <pc:sldMk cId="1787901969" sldId="278"/>
            <ac:spMk id="4" creationId="{5A319D39-6316-7987-6643-CBCAD3B1994C}"/>
          </ac:spMkLst>
        </pc:spChg>
        <pc:spChg chg="add mod">
          <ac:chgData name="昊秋 曾" userId="33a3efec88d124ce" providerId="LiveId" clId="{F5E9A33A-D7AE-5A94-A5EF-D468F9626C61}" dt="2026-01-13T08:04:31.480" v="708" actId="1076"/>
          <ac:spMkLst>
            <pc:docMk/>
            <pc:sldMk cId="1787901969" sldId="278"/>
            <ac:spMk id="5" creationId="{A5925C9C-44EF-22E5-4F76-EB59A1DE9267}"/>
          </ac:spMkLst>
        </pc:spChg>
        <pc:spChg chg="add del mod">
          <ac:chgData name="昊秋 曾" userId="33a3efec88d124ce" providerId="LiveId" clId="{F5E9A33A-D7AE-5A94-A5EF-D468F9626C61}" dt="2026-01-13T08:06:01.867" v="727" actId="478"/>
          <ac:spMkLst>
            <pc:docMk/>
            <pc:sldMk cId="1787901969" sldId="278"/>
            <ac:spMk id="6" creationId="{9E532353-F8CD-9F01-C4A3-8C9A702CD11F}"/>
          </ac:spMkLst>
        </pc:spChg>
        <pc:spChg chg="add mod">
          <ac:chgData name="昊秋 曾" userId="33a3efec88d124ce" providerId="LiveId" clId="{F5E9A33A-D7AE-5A94-A5EF-D468F9626C61}" dt="2026-01-13T08:04:31.480" v="708" actId="1076"/>
          <ac:spMkLst>
            <pc:docMk/>
            <pc:sldMk cId="1787901969" sldId="278"/>
            <ac:spMk id="7" creationId="{E03EF6DF-550E-E9BD-30FC-5391CC38406C}"/>
          </ac:spMkLst>
        </pc:spChg>
        <pc:spChg chg="add mod">
          <ac:chgData name="昊秋 曾" userId="33a3efec88d124ce" providerId="LiveId" clId="{F5E9A33A-D7AE-5A94-A5EF-D468F9626C61}" dt="2026-01-13T09:12:43.813" v="1324" actId="20577"/>
          <ac:spMkLst>
            <pc:docMk/>
            <pc:sldMk cId="1787901969" sldId="278"/>
            <ac:spMk id="8" creationId="{366D4B97-110A-494A-E5D6-D6222D3499CE}"/>
          </ac:spMkLst>
        </pc:spChg>
        <pc:spChg chg="add mod">
          <ac:chgData name="昊秋 曾" userId="33a3efec88d124ce" providerId="LiveId" clId="{F5E9A33A-D7AE-5A94-A5EF-D468F9626C61}" dt="2026-01-13T09:12:57.005" v="1328" actId="1076"/>
          <ac:spMkLst>
            <pc:docMk/>
            <pc:sldMk cId="1787901969" sldId="278"/>
            <ac:spMk id="9" creationId="{1DE5C9AE-F717-B8A6-4783-096C77EB79D2}"/>
          </ac:spMkLst>
        </pc:spChg>
        <pc:spChg chg="add mod">
          <ac:chgData name="昊秋 曾" userId="33a3efec88d124ce" providerId="LiveId" clId="{F5E9A33A-D7AE-5A94-A5EF-D468F9626C61}" dt="2026-01-13T08:04:05.756" v="696" actId="1076"/>
          <ac:spMkLst>
            <pc:docMk/>
            <pc:sldMk cId="1787901969" sldId="278"/>
            <ac:spMk id="10" creationId="{F0ABBBD2-FF8C-77E9-2A69-076180AED0B0}"/>
          </ac:spMkLst>
        </pc:spChg>
        <pc:spChg chg="add mod">
          <ac:chgData name="昊秋 曾" userId="33a3efec88d124ce" providerId="LiveId" clId="{F5E9A33A-D7AE-5A94-A5EF-D468F9626C61}" dt="2026-01-13T08:08:11.142" v="815" actId="20577"/>
          <ac:spMkLst>
            <pc:docMk/>
            <pc:sldMk cId="1787901969" sldId="278"/>
            <ac:spMk id="11" creationId="{0B7091D4-95AF-185A-B26C-9AB2345AFE2B}"/>
          </ac:spMkLst>
        </pc:spChg>
        <pc:grpChg chg="add mod">
          <ac:chgData name="昊秋 曾" userId="33a3efec88d124ce" providerId="LiveId" clId="{F5E9A33A-D7AE-5A94-A5EF-D468F9626C61}" dt="2026-01-13T08:05:30.314" v="719" actId="1076"/>
          <ac:grpSpMkLst>
            <pc:docMk/>
            <pc:sldMk cId="1787901969" sldId="278"/>
            <ac:grpSpMk id="12" creationId="{A8A4E5FE-662E-BCAA-D51F-25AA21069855}"/>
          </ac:grpSpMkLst>
        </pc:grpChg>
        <pc:picChg chg="add mod">
          <ac:chgData name="昊秋 曾" userId="33a3efec88d124ce" providerId="LiveId" clId="{F5E9A33A-D7AE-5A94-A5EF-D468F9626C61}" dt="2026-01-13T08:05:15.496" v="717" actId="1076"/>
          <ac:picMkLst>
            <pc:docMk/>
            <pc:sldMk cId="1787901969" sldId="278"/>
            <ac:picMk id="3" creationId="{1106121F-52BE-A4DA-5C65-EC42CE3F4EDE}"/>
          </ac:picMkLst>
        </pc:picChg>
      </pc:sldChg>
      <pc:sldChg chg="addSp delSp modSp add mod">
        <pc:chgData name="昊秋 曾" userId="33a3efec88d124ce" providerId="LiveId" clId="{F5E9A33A-D7AE-5A94-A5EF-D468F9626C61}" dt="2026-01-13T08:54:06.144" v="1213" actId="15"/>
        <pc:sldMkLst>
          <pc:docMk/>
          <pc:sldMk cId="2846193086" sldId="279"/>
        </pc:sldMkLst>
        <pc:spChg chg="mod">
          <ac:chgData name="昊秋 曾" userId="33a3efec88d124ce" providerId="LiveId" clId="{F5E9A33A-D7AE-5A94-A5EF-D468F9626C61}" dt="2026-01-13T08:53:21.866" v="1206" actId="20577"/>
          <ac:spMkLst>
            <pc:docMk/>
            <pc:sldMk cId="2846193086" sldId="279"/>
            <ac:spMk id="2" creationId="{89BBF318-DE55-2009-632E-021DFAA7B683}"/>
          </ac:spMkLst>
        </pc:spChg>
        <pc:spChg chg="add">
          <ac:chgData name="昊秋 曾" userId="33a3efec88d124ce" providerId="LiveId" clId="{F5E9A33A-D7AE-5A94-A5EF-D468F9626C61}" dt="2026-01-13T08:39:31.109" v="891"/>
          <ac:spMkLst>
            <pc:docMk/>
            <pc:sldMk cId="2846193086" sldId="279"/>
            <ac:spMk id="3" creationId="{D89841C6-0586-A865-3C26-7E7652B6D62B}"/>
          </ac:spMkLst>
        </pc:spChg>
        <pc:spChg chg="add mod">
          <ac:chgData name="昊秋 曾" userId="33a3efec88d124ce" providerId="LiveId" clId="{F5E9A33A-D7AE-5A94-A5EF-D468F9626C61}" dt="2026-01-13T08:54:06.144" v="1213" actId="15"/>
          <ac:spMkLst>
            <pc:docMk/>
            <pc:sldMk cId="2846193086" sldId="279"/>
            <ac:spMk id="5" creationId="{3CFD2C60-22AF-C567-A611-AEA9F64F7589}"/>
          </ac:spMkLst>
        </pc:spChg>
        <pc:spChg chg="del mod">
          <ac:chgData name="昊秋 曾" userId="33a3efec88d124ce" providerId="LiveId" clId="{F5E9A33A-D7AE-5A94-A5EF-D468F9626C61}" dt="2026-01-13T08:31:08.648" v="889" actId="478"/>
          <ac:spMkLst>
            <pc:docMk/>
            <pc:sldMk cId="2846193086" sldId="279"/>
            <ac:spMk id="20" creationId="{CC18EE91-68C8-495C-AAB0-6DBE0D6ADD43}"/>
          </ac:spMkLst>
        </pc:spChg>
        <pc:spChg chg="del">
          <ac:chgData name="昊秋 曾" userId="33a3efec88d124ce" providerId="LiveId" clId="{F5E9A33A-D7AE-5A94-A5EF-D468F9626C61}" dt="2026-01-13T08:31:09.907" v="890" actId="478"/>
          <ac:spMkLst>
            <pc:docMk/>
            <pc:sldMk cId="2846193086" sldId="279"/>
            <ac:spMk id="22" creationId="{F5D6A834-8FBB-F822-9695-335A97721C6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82" b="77555"/>
          <a:stretch>
            <a:fillRect/>
          </a:stretch>
        </p:blipFill>
        <p:spPr>
          <a:xfrm>
            <a:off x="9976675" y="105807"/>
            <a:ext cx="2103953" cy="51529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19270" y="689115"/>
            <a:ext cx="10323443" cy="0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0" y="6639339"/>
            <a:ext cx="12192000" cy="2186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171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C99780-03AC-E0A8-9AA0-26605899F935}"/>
              </a:ext>
            </a:extLst>
          </p:cNvPr>
          <p:cNvSpPr txBox="1"/>
          <p:nvPr/>
        </p:nvSpPr>
        <p:spPr>
          <a:xfrm>
            <a:off x="1865586" y="2103167"/>
            <a:ext cx="8460828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基于多智能体协同分析的开源贡献者行为预测与影响力评估系统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BD6F1E-85EC-448E-C1D4-FE91F7410A12}"/>
              </a:ext>
            </a:extLst>
          </p:cNvPr>
          <p:cNvSpPr txBox="1"/>
          <p:nvPr/>
        </p:nvSpPr>
        <p:spPr>
          <a:xfrm>
            <a:off x="1865586" y="3554505"/>
            <a:ext cx="846082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赛题方向：面向开源治理与运营的大模型与人工智能应用作品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36B00B-13CC-DEF4-50E7-F28B81F8C0F6}"/>
              </a:ext>
            </a:extLst>
          </p:cNvPr>
          <p:cNvSpPr txBox="1"/>
          <p:nvPr/>
        </p:nvSpPr>
        <p:spPr>
          <a:xfrm>
            <a:off x="1865630" y="4280535"/>
            <a:ext cx="846137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单位：华中农业大学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6910C8D-F682-598D-BD8B-BEFB88727AD9}"/>
              </a:ext>
            </a:extLst>
          </p:cNvPr>
          <p:cNvCxnSpPr/>
          <p:nvPr/>
        </p:nvCxnSpPr>
        <p:spPr>
          <a:xfrm>
            <a:off x="1865586" y="3429000"/>
            <a:ext cx="8460828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E2652A76-1833-E90A-75E8-71C3476ADA14}"/>
              </a:ext>
            </a:extLst>
          </p:cNvPr>
          <p:cNvCxnSpPr/>
          <p:nvPr/>
        </p:nvCxnSpPr>
        <p:spPr>
          <a:xfrm>
            <a:off x="1865586" y="3917487"/>
            <a:ext cx="8460828" cy="0"/>
          </a:xfrm>
          <a:prstGeom prst="line">
            <a:avLst/>
          </a:prstGeom>
          <a:ln w="9525">
            <a:solidFill>
              <a:schemeClr val="tx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2D4A09D-4531-E9C0-C073-644D7D2D6C0A}"/>
              </a:ext>
            </a:extLst>
          </p:cNvPr>
          <p:cNvCxnSpPr/>
          <p:nvPr/>
        </p:nvCxnSpPr>
        <p:spPr>
          <a:xfrm>
            <a:off x="1865586" y="4286819"/>
            <a:ext cx="8460828" cy="0"/>
          </a:xfrm>
          <a:prstGeom prst="line">
            <a:avLst/>
          </a:prstGeom>
          <a:ln w="9525">
            <a:solidFill>
              <a:schemeClr val="tx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C8B6BEF-495A-642E-8477-76C9018239F9}"/>
              </a:ext>
            </a:extLst>
          </p:cNvPr>
          <p:cNvSpPr txBox="1"/>
          <p:nvPr/>
        </p:nvSpPr>
        <p:spPr>
          <a:xfrm>
            <a:off x="1865586" y="3917488"/>
            <a:ext cx="8460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团队名称：Q队   成员：曾昊秋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4EE1F-3399-D07D-DF23-66BD488D8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CD186-AF73-6DCA-2A32-4BD7C4A89A7E}"/>
              </a:ext>
            </a:extLst>
          </p:cNvPr>
          <p:cNvSpPr txBox="1"/>
          <p:nvPr/>
        </p:nvSpPr>
        <p:spPr>
          <a:xfrm>
            <a:off x="0" y="13444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3.2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WebUI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运行页面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1B9ED2-A40B-F988-A55E-6B06E1B58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386" y="922217"/>
            <a:ext cx="3115664" cy="26591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CCD2B9-F515-A083-C1C7-A2238FC8D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50" y="3581400"/>
            <a:ext cx="3111500" cy="26591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581800-B6A4-ECAD-EB79-09506A655FCE}"/>
              </a:ext>
            </a:extLst>
          </p:cNvPr>
          <p:cNvSpPr txBox="1"/>
          <p:nvPr/>
        </p:nvSpPr>
        <p:spPr>
          <a:xfrm>
            <a:off x="0" y="1457741"/>
            <a:ext cx="677386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Symbol" pitchFamily="2" charset="2"/>
              <a:buChar char="·"/>
            </a:pPr>
            <a:r>
              <a:rPr lang="zh-CN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智能体协同拓扑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 (Agent Collaboration)</a:t>
            </a:r>
            <a:r>
              <a:rPr lang="zh-CN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：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直观呈现 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Orchestrator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（编排器） 调度的实时状态。上图展示了 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FeatureEngineer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（特征工程）、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Predictor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（预测专家）与 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Arbitrator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（仲裁员）之间的交互链路，</a:t>
            </a:r>
            <a:r>
              <a:rPr lang="zh-CN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显式化了多模型协同（如</a:t>
            </a:r>
            <a:r>
              <a:rPr lang="en-US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Qwen-plus</a:t>
            </a:r>
            <a:r>
              <a:rPr lang="zh-CN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）的权力决策流。</a:t>
            </a:r>
            <a:endParaRPr lang="en-US" altLang="zh-CN" dirty="0">
              <a:solidFill>
                <a:srgbClr val="FF0000"/>
              </a:solidFill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Symbol" pitchFamily="2" charset="2"/>
              <a:buChar char="·"/>
            </a:pPr>
            <a:endParaRPr lang="zh-CN" altLang="zh-CN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Symbol" pitchFamily="2" charset="2"/>
              <a:buChar char="·"/>
            </a:pPr>
            <a:r>
              <a:rPr lang="zh-CN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行动依赖关系链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 (Action Dependencies)</a:t>
            </a:r>
            <a:r>
              <a:rPr lang="zh-CN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：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下图详细描绘了任务执行的原子级依赖图谱。通过有向图实时追踪智能体调用 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get_data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analyze_trend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到 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generate_report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的串行与并行逻辑，</a:t>
            </a:r>
            <a:r>
              <a:rPr lang="zh-CN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确保复杂推理过程的每一步都可回溯、可审计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Symbol" pitchFamily="2" charset="2"/>
              <a:buChar char="·"/>
            </a:pPr>
            <a:endParaRPr lang="en-US" altLang="zh-CN" b="1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Symbol" pitchFamily="2" charset="2"/>
              <a:buChar char="·"/>
            </a:pPr>
            <a:r>
              <a:rPr lang="zh-CN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动态策略演化展示：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界面不仅是静态的展示，更实时反映了系统在强化学习驱动下，如何</a:t>
            </a:r>
            <a:r>
              <a:rPr lang="zh-CN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根据</a:t>
            </a:r>
            <a:r>
              <a:rPr lang="en-US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OpenDigger</a:t>
            </a:r>
            <a:r>
              <a:rPr lang="en-US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的实时反馈动态调整智能体间的行动优先级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，体现了 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Puppeteer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框架 核心的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演化编排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特性。</a:t>
            </a:r>
          </a:p>
        </p:txBody>
      </p:sp>
    </p:spTree>
    <p:extLst>
      <p:ext uri="{BB962C8B-B14F-4D97-AF65-F5344CB8AC3E}">
        <p14:creationId xmlns:p14="http://schemas.microsoft.com/office/powerpoint/2010/main" val="349289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DCA1E-FB33-01DD-76A3-4EBFC6BAF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744C27-2A2A-1372-2CD1-481DB4D81375}"/>
              </a:ext>
            </a:extLst>
          </p:cNvPr>
          <p:cNvSpPr txBox="1"/>
          <p:nvPr/>
        </p:nvSpPr>
        <p:spPr>
          <a:xfrm>
            <a:off x="0" y="13444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4.1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的优势：从静态计算到动态洞察的本质突破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ED7DB4-8EA0-744B-7163-FAF811CA4997}"/>
              </a:ext>
            </a:extLst>
          </p:cNvPr>
          <p:cNvSpPr txBox="1"/>
          <p:nvPr/>
        </p:nvSpPr>
        <p:spPr>
          <a:xfrm>
            <a:off x="0" y="657665"/>
            <a:ext cx="12192000" cy="5714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去人工化权重：由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静态经验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转向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智能协同仲裁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”</a:t>
            </a:r>
            <a:endParaRPr lang="zh-CN" altLang="zh-CN" sz="2000" b="1" dirty="0">
              <a:solidFill>
                <a:srgbClr val="0F4761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80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OpenScope</a:t>
            </a:r>
            <a:r>
              <a:rPr lang="en-US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摒弃了传统工具中死板的人工经验设定</a:t>
            </a:r>
            <a:r>
              <a:rPr lang="zh-CN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，通过</a:t>
            </a:r>
            <a:r>
              <a:rPr lang="en-US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 Puppeteer </a:t>
            </a:r>
            <a:r>
              <a:rPr lang="zh-CN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框架下的多智能体协同机制对</a:t>
            </a:r>
            <a:r>
              <a:rPr lang="en-US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OpenDigger</a:t>
            </a:r>
            <a:r>
              <a:rPr lang="en-US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多维指标进行博弈与仲裁。这种方式不仅极大提升了评估结论的鲁棒性，更让系统能够根据社区所处的不同生命周期阶段（如孵化、成熟、衰退）自适应地调整分析侧重点，实现真正的数据驱动决策。</a:t>
            </a:r>
            <a:endParaRPr lang="en-US" altLang="zh-CN" sz="18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宋体" panose="02010600030101010101" pitchFamily="2" charset="-122"/>
            </a:endParaRPr>
          </a:p>
          <a:p>
            <a:pPr>
              <a:buNone/>
            </a:pP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Bef>
                <a:spcPts val="800"/>
              </a:spcBef>
              <a:spcAft>
                <a:spcPts val="400"/>
              </a:spcAft>
              <a:buNone/>
            </a:pP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全链路证据链：从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黑盒评分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转向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透明逻辑推演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”</a:t>
            </a:r>
            <a:endParaRPr lang="zh-CN" altLang="zh-CN" sz="2000" b="1" dirty="0">
              <a:solidFill>
                <a:srgbClr val="0F4761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系统不仅输出量化分值，更通过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WebUI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实时可视化智能体的推理路径，</a:t>
            </a:r>
            <a:r>
              <a:rPr lang="zh-CN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确保每一项治理建议都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“</a:t>
            </a:r>
            <a:r>
              <a:rPr lang="zh-CN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有据可查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”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。利用大模型的推理能力，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OpenScope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将复杂的时序波动转化为结构化的洞察（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Insights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）与前瞻性治理方案（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Recommendations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），彻底解决了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AI 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在开源治理中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“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不可解释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”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的痛点。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None/>
            </a:pP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Bef>
                <a:spcPts val="800"/>
              </a:spcBef>
              <a:spcAft>
                <a:spcPts val="400"/>
              </a:spcAft>
              <a:buNone/>
            </a:pPr>
            <a:r>
              <a:rPr lang="en-US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前瞻性演化预测：从</a:t>
            </a:r>
            <a:r>
              <a:rPr lang="en-US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事后统计</a:t>
            </a:r>
            <a:r>
              <a:rPr lang="en-US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转向</a:t>
            </a:r>
            <a:r>
              <a:rPr lang="en-US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事前风险识别</a:t>
            </a:r>
            <a:r>
              <a:rPr lang="en-US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”</a:t>
            </a:r>
            <a:endParaRPr lang="zh-CN" altLang="zh-CN" sz="2000" b="1" dirty="0">
              <a:solidFill>
                <a:srgbClr val="0F4761"/>
              </a:solidFill>
              <a:effectLst/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基于创新的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OpenDiggerMMLU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数据集，</a:t>
            </a:r>
            <a:r>
              <a:rPr lang="zh-CN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系统采用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“6+1”</a:t>
            </a:r>
            <a:r>
              <a:rPr lang="zh-CN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时序采样逻辑，训练智能体识别社区健康状态的演化规律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。这使得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OpenScope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不再仅是历史数据的搬运工，而是一个具备预见性的哨兵，能够提前捕捉关键贡献者流失等动态风险，辅助管理者在危机发生前完成精准预警。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None/>
            </a:pP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强化学习闭环：从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单向评估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转向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策略持续进化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”</a:t>
            </a:r>
            <a:endParaRPr lang="zh-CN" altLang="zh-CN" sz="2000" b="1" dirty="0">
              <a:solidFill>
                <a:srgbClr val="0F4761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依托策略梯度优化算法，系统利用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OpenDigger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真实标签作为客观奖励信号（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Reward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），驱动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决策网络指导</a:t>
            </a:r>
            <a:r>
              <a:rPr lang="zh-CN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智能体在实战中不断修正推理偏差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。通过引入动态步数成本，模型在追求预测准确度的同时自发优化逻辑路径的简洁性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  <a:endParaRPr lang="zh-CN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075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D62D1-DB06-D4E3-A8BB-5EC4B4700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A8A4E5FE-662E-BCAA-D51F-25AA21069855}"/>
              </a:ext>
            </a:extLst>
          </p:cNvPr>
          <p:cNvGrpSpPr/>
          <p:nvPr/>
        </p:nvGrpSpPr>
        <p:grpSpPr>
          <a:xfrm>
            <a:off x="6843816" y="1135255"/>
            <a:ext cx="4658415" cy="3607415"/>
            <a:chOff x="1385238" y="1136207"/>
            <a:chExt cx="4658415" cy="36074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106121F-52BE-A4DA-5C65-EC42CE3F4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5238" y="1136207"/>
              <a:ext cx="4634562" cy="30099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A319D39-6316-7987-6643-CBCAD3B1994C}"/>
                </a:ext>
              </a:extLst>
            </p:cNvPr>
            <p:cNvSpPr txBox="1"/>
            <p:nvPr/>
          </p:nvSpPr>
          <p:spPr>
            <a:xfrm>
              <a:off x="1409091" y="2256436"/>
              <a:ext cx="1625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effectLst/>
                  <a:latin typeface="黑体" panose="02010609060101010101" pitchFamily="49" charset="-122"/>
                  <a:ea typeface="黑体" panose="02010609060101010101" pitchFamily="49" charset="-122"/>
                </a:rPr>
                <a:t>数据层可插拔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5925C9C-44EF-22E5-4F76-EB59A1DE9267}"/>
                </a:ext>
              </a:extLst>
            </p:cNvPr>
            <p:cNvSpPr txBox="1"/>
            <p:nvPr/>
          </p:nvSpPr>
          <p:spPr>
            <a:xfrm>
              <a:off x="1494816" y="4097291"/>
              <a:ext cx="14541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effectLst/>
                  <a:latin typeface="黑体" panose="02010609060101010101" pitchFamily="49" charset="-122"/>
                  <a:ea typeface="黑体" panose="02010609060101010101" pitchFamily="49" charset="-122"/>
                </a:rPr>
                <a:t>分析逻辑可复用与扩展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03EF6DF-550E-E9BD-30FC-5391CC38406C}"/>
                </a:ext>
              </a:extLst>
            </p:cNvPr>
            <p:cNvSpPr txBox="1"/>
            <p:nvPr/>
          </p:nvSpPr>
          <p:spPr>
            <a:xfrm>
              <a:off x="3720491" y="2441102"/>
              <a:ext cx="232316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0" i="0" dirty="0">
                  <a:solidFill>
                    <a:schemeClr val="bg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</a:rPr>
                <a:t>可复制的分析范式</a:t>
              </a:r>
              <a:endPara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66D4B97-110A-494A-E5D6-D6222D3499CE}"/>
              </a:ext>
            </a:extLst>
          </p:cNvPr>
          <p:cNvSpPr txBox="1"/>
          <p:nvPr/>
        </p:nvSpPr>
        <p:spPr>
          <a:xfrm>
            <a:off x="213519" y="1537934"/>
            <a:ext cx="61880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dirty="0">
                <a:latin typeface="黑体" panose="02010609060101010101" pitchFamily="49" charset="-122"/>
                <a:ea typeface="黑体" panose="02010609060101010101" pitchFamily="49" charset="-122"/>
              </a:rPr>
              <a:t>未来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e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将进一步拓宽数据感知边界，不仅深度适配 </a:t>
            </a:r>
            <a:r>
              <a:rPr lang="e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GitHub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全域度量，未来将快速接入 </a:t>
            </a:r>
            <a:r>
              <a:rPr lang="en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Gitee</a:t>
            </a:r>
            <a:r>
              <a:rPr lang="zh-CN" altLang="en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企业内部代码库及各类开源协作平台。通过构建标准化的多源数据连接器，实现跨平台、跨地域的开源贡献者行为全景建模。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None/>
            </a:pPr>
            <a:r>
              <a:rPr lang="en-US" altLang="zh-CN" b="0" i="0" dirty="0" err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多智能体分析框架可被轻松扩展，获得新的数据后即可加入新的分析视角，例如：</a:t>
            </a: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项目健康度评估 </a:t>
            </a:r>
            <a:r>
              <a:rPr lang="en-GB" altLang="zh-CN" b="1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Agent</a:t>
            </a:r>
            <a:r>
              <a:rPr lang="zh-CN" altLang="en-GB" b="1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综合评估社区活跃度、代码质量等。</a:t>
            </a: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安全风险演化分析 </a:t>
            </a:r>
            <a:r>
              <a:rPr lang="en-GB" altLang="zh-CN" b="1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Agent</a:t>
            </a:r>
            <a:r>
              <a:rPr lang="zh-CN" altLang="en-GB" b="1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监控依赖库风险、异常提交行为等。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E5C9AE-F717-B8A6-4783-096C77EB79D2}"/>
              </a:ext>
            </a:extLst>
          </p:cNvPr>
          <p:cNvSpPr txBox="1"/>
          <p:nvPr/>
        </p:nvSpPr>
        <p:spPr>
          <a:xfrm>
            <a:off x="1" y="5687113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 err="1">
                <a:solidFill>
                  <a:srgbClr val="FF0000"/>
                </a:solidFill>
                <a:effectLst/>
                <a:latin typeface="system-ui"/>
              </a:rPr>
              <a:t>OpenScope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system-ui"/>
              </a:rPr>
              <a:t>为开源社区治理提供了一种可解释、可扩展、数据驱动的智能分析新范式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7091D4-95AF-185A-B26C-9AB2345AFE2B}"/>
              </a:ext>
            </a:extLst>
          </p:cNvPr>
          <p:cNvSpPr txBox="1"/>
          <p:nvPr/>
        </p:nvSpPr>
        <p:spPr>
          <a:xfrm>
            <a:off x="0" y="13444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4.2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预期成果与生态价值：赋能下一代开源治理</a:t>
            </a:r>
          </a:p>
        </p:txBody>
      </p:sp>
    </p:spTree>
    <p:extLst>
      <p:ext uri="{BB962C8B-B14F-4D97-AF65-F5344CB8AC3E}">
        <p14:creationId xmlns:p14="http://schemas.microsoft.com/office/powerpoint/2010/main" val="178790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6BF56-69E7-24DF-C748-963117CE6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F95146-3A85-F708-66AC-FDCCABF37A26}"/>
              </a:ext>
            </a:extLst>
          </p:cNvPr>
          <p:cNvSpPr txBox="1"/>
          <p:nvPr/>
        </p:nvSpPr>
        <p:spPr>
          <a:xfrm>
            <a:off x="438150" y="1536174"/>
            <a:ext cx="6096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 algn="just">
              <a:buNone/>
            </a:pP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随着开源成为数字基础设施的核心，对其健康与可持续性的评估，已成为行业发展的关键挑战。</a:t>
            </a:r>
            <a:endParaRPr lang="en-US" altLang="zh-CN" sz="2400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-457200" algn="just">
              <a:buNone/>
            </a:pPr>
            <a:endParaRPr lang="zh-CN" altLang="en-US" sz="2400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国家战略支撑：</a:t>
            </a:r>
            <a:r>
              <a:rPr lang="en-US" altLang="zh-CN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数字中国发展报告（</a:t>
            </a:r>
            <a:r>
              <a:rPr lang="en-US" altLang="zh-CN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2024</a:t>
            </a: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年）</a:t>
            </a:r>
            <a:r>
              <a:rPr lang="en-US" altLang="zh-CN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指出，我国软件开发者数量突破</a:t>
            </a:r>
            <a:r>
              <a:rPr lang="en-US" altLang="zh-CN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940</a:t>
            </a: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万，开源参与者数量排名世界第二。</a:t>
            </a: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治理挑战凸显：</a:t>
            </a: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然而，开源项目是代码、协作、行为多因子耦合的复杂系统。传统的评估方法已难以为继。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59AF2F-34D9-6226-E194-732DF71EAA6B}"/>
              </a:ext>
            </a:extLst>
          </p:cNvPr>
          <p:cNvSpPr txBox="1"/>
          <p:nvPr/>
        </p:nvSpPr>
        <p:spPr>
          <a:xfrm>
            <a:off x="0" y="147448"/>
            <a:ext cx="969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1.1</a:t>
            </a:r>
            <a:r>
              <a:rPr lang="zh-CN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开源：数字中国战略的基石， 但其治理仍是“深水区”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159E8E-025F-D439-E386-A439FDAAC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44" y="1131017"/>
            <a:ext cx="5427135" cy="54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34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0C6FF-BA3E-FA3E-CC37-2DB0FA713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87FAC43-6CFA-494A-DBC4-ADBFCBE3A706}"/>
              </a:ext>
            </a:extLst>
          </p:cNvPr>
          <p:cNvSpPr txBox="1"/>
          <p:nvPr/>
        </p:nvSpPr>
        <p:spPr>
          <a:xfrm>
            <a:off x="0" y="125849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1.2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现有评估方法的三大困境：主观、割裂、滞后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9EFD05-FF2B-7CF3-4F4F-9A43968746DE}"/>
              </a:ext>
            </a:extLst>
          </p:cNvPr>
          <p:cNvSpPr txBox="1"/>
          <p:nvPr/>
        </p:nvSpPr>
        <p:spPr>
          <a:xfrm>
            <a:off x="2946400" y="1057638"/>
            <a:ext cx="88074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00" b="0" i="0" dirty="0">
                <a:effectLst/>
                <a:latin typeface="system-ui"/>
              </a:rPr>
              <a:t>1.</a:t>
            </a:r>
            <a:r>
              <a:rPr lang="zh-CN" altLang="en-US" sz="2800" b="1" i="0" dirty="0">
                <a:effectLst/>
                <a:latin typeface="system-ui"/>
              </a:rPr>
              <a:t>高度依赖人工经验</a:t>
            </a:r>
            <a:endParaRPr lang="zh-CN" altLang="en-US" sz="2800" b="0" i="0" dirty="0">
              <a:effectLst/>
              <a:latin typeface="system-ui"/>
            </a:endParaRPr>
          </a:p>
          <a:p>
            <a:pPr algn="l"/>
            <a:r>
              <a:rPr lang="zh-CN" altLang="en-US" sz="2800" b="0" i="0" dirty="0">
                <a:effectLst/>
                <a:latin typeface="system-ui"/>
              </a:rPr>
              <a:t>健康度指标的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ystem-ui"/>
              </a:rPr>
              <a:t>权重设定主观性强</a:t>
            </a:r>
            <a:r>
              <a:rPr lang="zh-CN" altLang="en-US" sz="2800" b="0" i="0" dirty="0">
                <a:effectLst/>
                <a:latin typeface="system-ui"/>
              </a:rPr>
              <a:t>，难以适应不同规模、阶段与治理模式的项目。正如行业共识，现有指标体系多为“拍脑袋”的静态规则。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87B96E-ECEE-2B36-5397-8F1520929CF7}"/>
              </a:ext>
            </a:extLst>
          </p:cNvPr>
          <p:cNvSpPr txBox="1"/>
          <p:nvPr/>
        </p:nvSpPr>
        <p:spPr>
          <a:xfrm>
            <a:off x="2946400" y="2873520"/>
            <a:ext cx="88074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00" b="0" i="0" dirty="0">
                <a:effectLst/>
                <a:latin typeface="system-ui"/>
              </a:rPr>
              <a:t>2.</a:t>
            </a:r>
            <a:r>
              <a:rPr lang="zh-CN" altLang="en-US" sz="2800" b="1" i="0" dirty="0">
                <a:effectLst/>
                <a:latin typeface="system-ui"/>
              </a:rPr>
              <a:t>缺乏协同分析能力</a:t>
            </a:r>
            <a:endParaRPr lang="zh-CN" altLang="en-US" sz="2800" b="0" i="0" dirty="0">
              <a:effectLst/>
              <a:latin typeface="system-ui"/>
            </a:endParaRPr>
          </a:p>
          <a:p>
            <a:pPr algn="l">
              <a:buNone/>
            </a:pPr>
            <a:r>
              <a:rPr lang="zh-CN" altLang="en-US" sz="2800" b="0" i="0" dirty="0">
                <a:effectLst/>
                <a:latin typeface="system-ui"/>
              </a:rPr>
              <a:t>活跃度、影响力、留存率等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ystem-ui"/>
              </a:rPr>
              <a:t>视角相互割裂</a:t>
            </a:r>
            <a:r>
              <a:rPr lang="zh-CN" altLang="en-US" sz="2800" b="0" i="0" dirty="0">
                <a:effectLst/>
                <a:latin typeface="system-ui"/>
              </a:rPr>
              <a:t>，无法形成对项目整体状态的统一判断，难以找到真正的“北极星指标”。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9BCDF2-E471-1D55-F7EB-69A9EE26BFE7}"/>
              </a:ext>
            </a:extLst>
          </p:cNvPr>
          <p:cNvSpPr txBox="1"/>
          <p:nvPr/>
        </p:nvSpPr>
        <p:spPr>
          <a:xfrm>
            <a:off x="2946401" y="4689402"/>
            <a:ext cx="88074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00" b="0" i="0" dirty="0">
                <a:effectLst/>
                <a:latin typeface="system-ui"/>
              </a:rPr>
              <a:t>3.</a:t>
            </a:r>
            <a:r>
              <a:rPr lang="zh-CN" altLang="en-US" sz="2800" b="1" i="0" dirty="0">
                <a:effectLst/>
                <a:latin typeface="system-ui"/>
              </a:rPr>
              <a:t>静态分析局限</a:t>
            </a:r>
            <a:endParaRPr lang="zh-CN" altLang="en-US" sz="2800" b="0" i="0" dirty="0">
              <a:effectLst/>
              <a:latin typeface="system-ui"/>
            </a:endParaRPr>
          </a:p>
          <a:p>
            <a:pPr algn="l"/>
            <a:r>
              <a:rPr lang="zh-CN" altLang="en-US" sz="2800" b="0" i="0" dirty="0">
                <a:solidFill>
                  <a:srgbClr val="FF0000"/>
                </a:solidFill>
                <a:effectLst/>
                <a:latin typeface="system-ui"/>
              </a:rPr>
              <a:t>难以动态捕捉和预测关键风险</a:t>
            </a:r>
            <a:r>
              <a:rPr lang="zh-CN" altLang="en-US" sz="2800" b="0" i="0" dirty="0">
                <a:effectLst/>
                <a:latin typeface="system-ui"/>
              </a:rPr>
              <a:t>，如核心贡献者流失、维护者负载过高等演化过程。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25455E2-964F-096A-8872-A03C08594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550" y="1295400"/>
            <a:ext cx="1342880" cy="134288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39ACAFE5-B791-EFE6-45AA-A813DE200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740" y="4818409"/>
            <a:ext cx="1126980" cy="112698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D1C22A1A-EDD8-AF08-D91F-3D6FF19E7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4680" y="3170034"/>
            <a:ext cx="1116620" cy="11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4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3D79D-86FF-F922-DF28-1D88E607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A9B051F-7256-DCAB-597E-51AA44F44E69}"/>
              </a:ext>
            </a:extLst>
          </p:cNvPr>
          <p:cNvSpPr txBox="1"/>
          <p:nvPr/>
        </p:nvSpPr>
        <p:spPr>
          <a:xfrm>
            <a:off x="140685" y="930744"/>
            <a:ext cx="11910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我们使用 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框架，其不仅能协调多个“专家智能体”从不同维度审视数据，通过不断的强化学习微调协作网络指导多智能体的协作</a:t>
            </a:r>
            <a:r>
              <a:rPr lang="zh-CN" altLang="en-GB" sz="20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将杂乱的行为指标转化为精准的可解释治理决策。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44A98A-1C5C-495F-5966-D7B32296C901}"/>
              </a:ext>
            </a:extLst>
          </p:cNvPr>
          <p:cNvSpPr txBox="1"/>
          <p:nvPr/>
        </p:nvSpPr>
        <p:spPr>
          <a:xfrm>
            <a:off x="1053115" y="3029930"/>
            <a:ext cx="2222500" cy="2361220"/>
          </a:xfrm>
          <a:prstGeom prst="rect">
            <a:avLst/>
          </a:prstGeom>
          <a:noFill/>
          <a:ln w="25400" cap="rnd">
            <a:solidFill>
              <a:srgbClr val="0070C0"/>
            </a:solidFill>
            <a:prstDash val="dash"/>
            <a:round/>
          </a:ln>
        </p:spPr>
        <p:txBody>
          <a:bodyPr wrap="square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数据预处理</a:t>
            </a:r>
          </a:p>
          <a:p>
            <a:pPr algn="l">
              <a:buNone/>
            </a:pP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 </a:t>
            </a:r>
            <a:endParaRPr lang="en-US" altLang="zh-CN" b="0" i="0" dirty="0">
              <a:solidFill>
                <a:schemeClr val="accent6">
                  <a:lumMod val="50000"/>
                </a:schemeClr>
              </a:solidFill>
              <a:effectLst/>
              <a:latin typeface="system-ui"/>
            </a:endParaRPr>
          </a:p>
          <a:p>
            <a:pPr>
              <a:buNone/>
            </a:pP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编写脚本，从</a:t>
            </a:r>
            <a:r>
              <a:rPr lang="en-GB" altLang="zh-CN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OpenDigger</a:t>
            </a:r>
            <a:r>
              <a:rPr lang="en-GB" altLang="zh-CN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 </a:t>
            </a: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拉取指标，生成训练</a:t>
            </a:r>
            <a:r>
              <a:rPr lang="en-US" altLang="zh-CN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/</a:t>
            </a: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验证 </a:t>
            </a:r>
            <a:r>
              <a:rPr lang="en-GB" altLang="zh-CN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Parquet </a:t>
            </a: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文件。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4C9ABC-0FAB-6769-1DF4-E841D410E8C3}"/>
              </a:ext>
            </a:extLst>
          </p:cNvPr>
          <p:cNvSpPr txBox="1"/>
          <p:nvPr/>
        </p:nvSpPr>
        <p:spPr>
          <a:xfrm>
            <a:off x="3631216" y="3029930"/>
            <a:ext cx="2222500" cy="2361220"/>
          </a:xfrm>
          <a:prstGeom prst="rect">
            <a:avLst/>
          </a:prstGeom>
          <a:noFill/>
          <a:ln w="25400" cap="rnd">
            <a:solidFill>
              <a:srgbClr val="0070C0"/>
            </a:solidFill>
            <a:prstDash val="dash"/>
            <a:round/>
          </a:ln>
        </p:spPr>
        <p:txBody>
          <a:bodyPr wrap="square">
            <a:noAutofit/>
          </a:bodyPr>
          <a:lstStyle/>
          <a:p>
            <a:pPr algn="l">
              <a:buFont typeface="+mj-lt"/>
              <a:buAutoNum type="arabicPeriod" startAt="2"/>
            </a:pP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环境与智能体定义</a:t>
            </a:r>
          </a:p>
          <a:p>
            <a:pPr algn="l">
              <a:buNone/>
            </a:pP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 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system-ui"/>
            </a:endParaRPr>
          </a:p>
          <a:p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定义</a:t>
            </a:r>
            <a:r>
              <a:rPr lang="en-GB" altLang="zh-CN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OpenDigger</a:t>
            </a: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评估环境和多智能体协同逻辑。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B5CC1A-786A-C148-3FC3-39C6BBA052F8}"/>
              </a:ext>
            </a:extLst>
          </p:cNvPr>
          <p:cNvSpPr txBox="1"/>
          <p:nvPr/>
        </p:nvSpPr>
        <p:spPr>
          <a:xfrm>
            <a:off x="6291865" y="3029930"/>
            <a:ext cx="2222500" cy="2361220"/>
          </a:xfrm>
          <a:prstGeom prst="rect">
            <a:avLst/>
          </a:prstGeom>
          <a:noFill/>
          <a:ln w="25400" cap="rnd">
            <a:solidFill>
              <a:srgbClr val="0070C0"/>
            </a:solidFill>
            <a:prstDash val="dash"/>
            <a:round/>
          </a:ln>
        </p:spPr>
        <p:txBody>
          <a:bodyPr wrap="square">
            <a:noAutofit/>
          </a:bodyPr>
          <a:lstStyle/>
          <a:p>
            <a:pPr algn="l">
              <a:buFont typeface="+mj-lt"/>
              <a:buAutoNum type="arabicPeriod" startAt="3"/>
            </a:pP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训练与微调</a:t>
            </a:r>
          </a:p>
          <a:p>
            <a:pPr algn="l">
              <a:buNone/>
            </a:pP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 </a:t>
            </a:r>
            <a:endParaRPr lang="en-US" altLang="zh-CN" b="0" i="0" dirty="0">
              <a:solidFill>
                <a:schemeClr val="accent6">
                  <a:lumMod val="50000"/>
                </a:schemeClr>
              </a:solidFill>
              <a:effectLst/>
              <a:latin typeface="system-ui"/>
            </a:endParaRPr>
          </a:p>
          <a:p>
            <a:pPr algn="l">
              <a:buNone/>
            </a:pPr>
            <a:r>
              <a:rPr lang="zh-CN" altLang="en-GB" dirty="0">
                <a:solidFill>
                  <a:schemeClr val="accent6">
                    <a:lumMod val="50000"/>
                  </a:schemeClr>
                </a:solidFill>
                <a:latin typeface="system-ui"/>
              </a:rPr>
              <a:t>利用</a:t>
            </a:r>
            <a:r>
              <a:rPr lang="en-GB" altLang="zh-CN" dirty="0">
                <a:solidFill>
                  <a:schemeClr val="accent6">
                    <a:lumMod val="50000"/>
                  </a:schemeClr>
                </a:solidFill>
                <a:latin typeface="system-ui"/>
              </a:rPr>
              <a:t>PPO/GRPO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system-ui"/>
              </a:rPr>
              <a:t>训练管线</a:t>
            </a: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，对智能体的预测与仲裁能力进行微调。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1101A9-2E2B-22FD-04AF-C5CE4391FCD8}"/>
              </a:ext>
            </a:extLst>
          </p:cNvPr>
          <p:cNvSpPr txBox="1"/>
          <p:nvPr/>
        </p:nvSpPr>
        <p:spPr>
          <a:xfrm>
            <a:off x="8952515" y="3029930"/>
            <a:ext cx="2222500" cy="2361220"/>
          </a:xfrm>
          <a:prstGeom prst="rect">
            <a:avLst/>
          </a:prstGeom>
          <a:noFill/>
          <a:ln w="25400" cap="rnd">
            <a:solidFill>
              <a:srgbClr val="0070C0"/>
            </a:solidFill>
            <a:prstDash val="dash"/>
            <a:round/>
          </a:ln>
        </p:spPr>
        <p:txBody>
          <a:bodyPr wrap="square">
            <a:noAutofit/>
          </a:bodyPr>
          <a:lstStyle/>
          <a:p>
            <a:pPr algn="l">
              <a:buNone/>
            </a:pPr>
            <a:r>
              <a:rPr lang="en-US" altLang="zh-CN" b="1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4. </a:t>
            </a: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异步评估</a:t>
            </a:r>
            <a:endParaRPr lang="en-US" altLang="zh-CN" b="1" i="0" dirty="0">
              <a:solidFill>
                <a:schemeClr val="accent6">
                  <a:lumMod val="50000"/>
                </a:schemeClr>
              </a:solidFill>
              <a:effectLst/>
              <a:latin typeface="system-ui"/>
            </a:endParaRPr>
          </a:p>
          <a:p>
            <a:pPr algn="l">
              <a:buNone/>
            </a:pPr>
            <a:endParaRPr lang="zh-CN" altLang="en-US" b="1" i="0" dirty="0">
              <a:solidFill>
                <a:schemeClr val="accent6">
                  <a:lumMod val="50000"/>
                </a:schemeClr>
              </a:solidFill>
              <a:effectLst/>
              <a:latin typeface="system-ui"/>
            </a:endParaRPr>
          </a:p>
          <a:p>
            <a:pPr algn="l">
              <a:buNone/>
            </a:pP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利用框架的异步分布式计算能力，实现高吞吐的社区数据批量评估。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CD42D9-87BB-33CA-A8E8-0E822698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25" y="1747924"/>
            <a:ext cx="970879" cy="11095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EACB8D-386F-F344-6157-DDD3C7CE9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780" y="1786024"/>
            <a:ext cx="933372" cy="10333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CCD761-D5C1-74E0-71D9-0C120321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484" y="1837081"/>
            <a:ext cx="931262" cy="9312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247094-5C5D-4E6A-9BDB-017ED357F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147" y="1786024"/>
            <a:ext cx="897236" cy="9823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6D157DE-D26C-B657-286C-D3CB8F0468E8}"/>
              </a:ext>
            </a:extLst>
          </p:cNvPr>
          <p:cNvSpPr txBox="1"/>
          <p:nvPr/>
        </p:nvSpPr>
        <p:spPr>
          <a:xfrm>
            <a:off x="0" y="152400"/>
            <a:ext cx="12191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1.3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如何解决？</a:t>
            </a:r>
            <a:r>
              <a:rPr lang="en-US" altLang="zh-CN" sz="28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多智能体多维度审视</a:t>
            </a:r>
          </a:p>
        </p:txBody>
      </p:sp>
    </p:spTree>
    <p:extLst>
      <p:ext uri="{BB962C8B-B14F-4D97-AF65-F5344CB8AC3E}">
        <p14:creationId xmlns:p14="http://schemas.microsoft.com/office/powerpoint/2010/main" val="109637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543B5-F38C-F7AF-B7B5-3B4330B1B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E0B5FA-C56D-8F19-BD17-E539260B9FC4}"/>
              </a:ext>
            </a:extLst>
          </p:cNvPr>
          <p:cNvSpPr txBox="1"/>
          <p:nvPr/>
        </p:nvSpPr>
        <p:spPr>
          <a:xfrm>
            <a:off x="0" y="152400"/>
            <a:ext cx="12191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：将评估重构为“多智能体协同决策”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90BAA8-0A3F-2C89-F154-92C9C33A1D39}"/>
              </a:ext>
            </a:extLst>
          </p:cNvPr>
          <p:cNvSpPr txBox="1"/>
          <p:nvPr/>
        </p:nvSpPr>
        <p:spPr>
          <a:xfrm>
            <a:off x="279401" y="1382286"/>
            <a:ext cx="462914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我们不再计算静态指标，而是用多智能体模拟一个由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多位“</a:t>
            </a:r>
            <a:r>
              <a:rPr lang="en-GB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专家”组成的治理委员会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，对社区健康进行动态、协同的研判。</a:t>
            </a:r>
          </a:p>
          <a:p>
            <a:pPr algn="l">
              <a:buNone/>
            </a:pP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核心目标：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数据驱动：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接入</a:t>
            </a:r>
            <a:r>
              <a:rPr lang="en-GB" altLang="zh-CN" sz="20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OpenDigger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全域协作数据，构建全景式输入。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行为预测：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利用</a:t>
            </a:r>
            <a:r>
              <a:rPr lang="en-US" altLang="zh-CN" sz="20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框架，建模贡献者行为的时间序列演化。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影响力建模：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多智能体仲裁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，识别协作网络中的关键节点及其演化趋势。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2C782A-C4CB-0C4E-7ED2-B05EDFCC4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588" y="1282174"/>
            <a:ext cx="7242903" cy="48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48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4746F-8A42-AD67-E612-C90BC1819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8A5A8A9-7FFD-12F4-FB9A-56E3AC4EFD74}"/>
              </a:ext>
            </a:extLst>
          </p:cNvPr>
          <p:cNvSpPr txBox="1"/>
          <p:nvPr/>
        </p:nvSpPr>
        <p:spPr>
          <a:xfrm>
            <a:off x="0" y="13444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GB" altLang="zh-CN" sz="28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OpenDigger</a:t>
            </a:r>
            <a:r>
              <a:rPr lang="zh-CN" altLang="en-GB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捕捉生态脉搏的精密传感器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3C08A4-7C85-3CF3-C937-0F522AFADE9D}"/>
              </a:ext>
            </a:extLst>
          </p:cNvPr>
          <p:cNvSpPr txBox="1"/>
          <p:nvPr/>
        </p:nvSpPr>
        <p:spPr>
          <a:xfrm>
            <a:off x="82550" y="1295654"/>
            <a:ext cx="60134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我们视 </a:t>
            </a:r>
            <a:r>
              <a:rPr lang="en-GB" altLang="zh-CN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OpenDigger</a:t>
            </a:r>
            <a:r>
              <a:rPr lang="en-GB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为一套精密的多维传感器。它是中国乃至全球开源度量的重要基础设施，为我们的多智能体提供决策依据。</a:t>
            </a:r>
          </a:p>
          <a:p>
            <a:endParaRPr lang="en-US" altLang="zh-CN" b="0" i="0" dirty="0">
              <a:solidFill>
                <a:schemeClr val="accent5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、多维数据与国家标准</a:t>
            </a:r>
            <a:endParaRPr lang="en-US" altLang="zh-CN" b="1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接入 </a:t>
            </a:r>
            <a:r>
              <a:rPr lang="en-GB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OpenDigger</a:t>
            </a:r>
            <a:r>
              <a:rPr lang="en-GB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提供的全域 </a:t>
            </a:r>
            <a:r>
              <a:rPr lang="en-GB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OpenRank</a:t>
            </a:r>
            <a:r>
              <a:rPr lang="en-GB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影响力、仓库活跃度、开发者留存等指标。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OpenRank</a:t>
            </a:r>
            <a:r>
              <a:rPr lang="en-GB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作为一种开源社区评价算法，已进入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信息技术开源治理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国家标准，被数十家企业采纳。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None/>
            </a:pPr>
            <a:r>
              <a:rPr lang="en-US" altLang="zh-CN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、构建智能体的三大分析视角</a:t>
            </a: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视角 </a:t>
            </a:r>
            <a:r>
              <a:rPr lang="en-GB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GB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活跃度时序（代码提交，</a:t>
            </a:r>
            <a:r>
              <a:rPr lang="en-GB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PR</a:t>
            </a:r>
            <a:r>
              <a:rPr lang="zh-CN" altLang="en-GB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GB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Issue 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响应）</a:t>
            </a:r>
            <a:endParaRPr lang="en-US" altLang="zh-CN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endParaRPr lang="en-US" altLang="zh-CN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、构建智能体的三大分析视角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视角 </a:t>
            </a:r>
            <a:r>
              <a:rPr lang="en-GB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GB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留存与风险（贡献者流失，新成员增长）</a:t>
            </a:r>
            <a:endParaRPr lang="en-US" altLang="zh-CN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视角 </a:t>
            </a:r>
            <a:r>
              <a:rPr lang="en-GB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GB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协作网络（节点中心性，影响力演化）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E080F5-ABAE-622F-3CE3-53FDFE8A2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200" y="935649"/>
            <a:ext cx="5431550" cy="48692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D3742B-39D4-FCB0-5176-E6CD352CAD46}"/>
              </a:ext>
            </a:extLst>
          </p:cNvPr>
          <p:cNvSpPr txBox="1"/>
          <p:nvPr/>
        </p:nvSpPr>
        <p:spPr>
          <a:xfrm>
            <a:off x="6284200" y="5804873"/>
            <a:ext cx="5431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/>
              <a:t>OpenScope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获得原始数据后的处理过程</a:t>
            </a:r>
          </a:p>
        </p:txBody>
      </p:sp>
    </p:spTree>
    <p:extLst>
      <p:ext uri="{BB962C8B-B14F-4D97-AF65-F5344CB8AC3E}">
        <p14:creationId xmlns:p14="http://schemas.microsoft.com/office/powerpoint/2010/main" val="986271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F7CC6-8F97-4A94-2FA7-70C004F6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1DFB4-8A2C-1A64-5003-05817407F44C}"/>
              </a:ext>
            </a:extLst>
          </p:cNvPr>
          <p:cNvSpPr txBox="1"/>
          <p:nvPr/>
        </p:nvSpPr>
        <p:spPr>
          <a:xfrm>
            <a:off x="0" y="13444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puppeteer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策略网络训练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数据集构建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D98CA82-B751-F98C-347E-6BE9EF86283B}"/>
              </a:ext>
            </a:extLst>
          </p:cNvPr>
          <p:cNvSpPr txBox="1"/>
          <p:nvPr/>
        </p:nvSpPr>
        <p:spPr>
          <a:xfrm>
            <a:off x="0" y="1019615"/>
            <a:ext cx="650875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  <a:latin typeface="Helvetica Neue" panose="02000503000000020004" pitchFamily="2" charset="0"/>
              </a:rPr>
              <a:t>采样逻辑：随机滑动窗口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(</a:t>
            </a:r>
            <a:r>
              <a:rPr lang="en" altLang="zh-CN" b="1" dirty="0">
                <a:effectLst/>
                <a:latin typeface="Helvetica Neue" panose="02000503000000020004" pitchFamily="2" charset="0"/>
              </a:rPr>
              <a:t>Rolling Window)</a:t>
            </a:r>
            <a:endParaRPr lang="en" altLang="zh-CN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b="1" dirty="0">
                <a:effectLst/>
                <a:latin typeface="Helvetica Neue" panose="02000503000000020004" pitchFamily="2" charset="0"/>
              </a:rPr>
              <a:t>Context (</a:t>
            </a:r>
            <a:r>
              <a:rPr lang="zh-CN" altLang="en-US" b="1" dirty="0">
                <a:effectLst/>
                <a:latin typeface="Helvetica" pitchFamily="2" charset="0"/>
              </a:rPr>
              <a:t>输入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)</a:t>
            </a:r>
            <a:r>
              <a:rPr lang="zh-CN" altLang="en-US" dirty="0">
                <a:effectLst/>
                <a:latin typeface="PingFang SC"/>
              </a:rPr>
              <a:t>：随机截取连续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Helvetica Neue" panose="02000503000000020004" pitchFamily="2" charset="0"/>
              </a:rPr>
              <a:t>6</a:t>
            </a:r>
            <a:r>
              <a:rPr lang="zh-CN" altLang="en-US" b="1" dirty="0">
                <a:solidFill>
                  <a:srgbClr val="FF0000"/>
                </a:solidFill>
                <a:latin typeface="Helvetica Neue" panose="02000503000000020004" pitchFamily="2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effectLst/>
                <a:latin typeface="Helvetica" pitchFamily="2" charset="0"/>
              </a:rPr>
              <a:t>个月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zh-CN" altLang="en-US" dirty="0">
                <a:effectLst/>
                <a:latin typeface="PingFang SC"/>
              </a:rPr>
              <a:t>的多维对齐指标（如活跃度、</a:t>
            </a:r>
            <a:r>
              <a:rPr lang="en" altLang="zh-CN" dirty="0" err="1">
                <a:effectLst/>
                <a:latin typeface="Helvetica Neue" panose="02000503000000020004" pitchFamily="2" charset="0"/>
              </a:rPr>
              <a:t>OpenRank</a:t>
            </a:r>
            <a:r>
              <a:rPr lang="zh-CN" altLang="en" dirty="0">
                <a:effectLst/>
                <a:latin typeface="PingFang SC"/>
              </a:rPr>
              <a:t>、</a:t>
            </a:r>
            <a:r>
              <a:rPr lang="zh-CN" altLang="en-US" dirty="0">
                <a:effectLst/>
                <a:latin typeface="PingFang SC"/>
              </a:rPr>
              <a:t>流失率），作为智能体的“推理背景”。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b="1" dirty="0">
                <a:effectLst/>
                <a:latin typeface="Helvetica Neue" panose="02000503000000020004" pitchFamily="2" charset="0"/>
              </a:rPr>
              <a:t>Standard (</a:t>
            </a:r>
            <a:r>
              <a:rPr lang="zh-CN" altLang="en-US" b="1" dirty="0">
                <a:effectLst/>
                <a:latin typeface="Helvetica" pitchFamily="2" charset="0"/>
              </a:rPr>
              <a:t>真值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)</a:t>
            </a:r>
            <a:r>
              <a:rPr lang="zh-CN" altLang="en-US" dirty="0">
                <a:effectLst/>
                <a:latin typeface="PingFang SC"/>
              </a:rPr>
              <a:t>：以第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Helvetica Neue" panose="02000503000000020004" pitchFamily="2" charset="0"/>
              </a:rPr>
              <a:t>7</a:t>
            </a:r>
            <a:r>
              <a:rPr lang="zh-CN" altLang="en-US" b="1" dirty="0">
                <a:solidFill>
                  <a:srgbClr val="FF0000"/>
                </a:solidFill>
                <a:latin typeface="Helvetica Neue" panose="02000503000000020004" pitchFamily="2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effectLst/>
                <a:latin typeface="Helvetica" pitchFamily="2" charset="0"/>
              </a:rPr>
              <a:t>个月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zh-CN" altLang="en-US" dirty="0">
                <a:effectLst/>
                <a:latin typeface="PingFang SC"/>
              </a:rPr>
              <a:t>的真实表现作为标准，验证预测准确性。</a:t>
            </a:r>
            <a:br>
              <a:rPr lang="zh-CN" altLang="en-US" dirty="0">
                <a:effectLst/>
                <a:latin typeface="Helvetica Neue" panose="02000503000000020004" pitchFamily="2" charset="0"/>
              </a:rPr>
            </a:br>
            <a:endParaRPr lang="zh-CN" altLang="en-US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  <a:latin typeface="Helvetica" pitchFamily="2" charset="0"/>
              </a:rPr>
              <a:t>任务定义：</a:t>
            </a:r>
            <a:r>
              <a:rPr lang="en" altLang="zh-CN" b="1" dirty="0">
                <a:effectLst/>
                <a:latin typeface="Helvetica Neue" panose="02000503000000020004" pitchFamily="2" charset="0"/>
              </a:rPr>
              <a:t>MMLU </a:t>
            </a:r>
            <a:r>
              <a:rPr lang="zh-CN" altLang="en-US" b="1" dirty="0">
                <a:effectLst/>
                <a:latin typeface="Helvetica" pitchFamily="2" charset="0"/>
              </a:rPr>
              <a:t>范式转化</a:t>
            </a:r>
            <a:endParaRPr lang="zh-CN" altLang="en-US" dirty="0">
              <a:effectLst/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PingFang SC"/>
              </a:rPr>
              <a:t>将数值预测转化为</a:t>
            </a:r>
            <a:r>
              <a:rPr lang="zh-CN" altLang="en-US" b="1" dirty="0">
                <a:solidFill>
                  <a:srgbClr val="FF0000"/>
                </a:solidFill>
                <a:effectLst/>
                <a:latin typeface="Helvetica" pitchFamily="2" charset="0"/>
              </a:rPr>
              <a:t>四分类选择题</a:t>
            </a:r>
            <a:r>
              <a:rPr lang="zh-CN" altLang="en-US" dirty="0">
                <a:effectLst/>
                <a:latin typeface="PingFang SC"/>
              </a:rPr>
              <a:t>（增长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/</a:t>
            </a:r>
            <a:r>
              <a:rPr lang="zh-CN" altLang="en-US" dirty="0">
                <a:effectLst/>
                <a:latin typeface="PingFang SC"/>
              </a:rPr>
              <a:t>稳定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/</a:t>
            </a:r>
            <a:r>
              <a:rPr lang="zh-CN" altLang="en-US" dirty="0">
                <a:effectLst/>
                <a:latin typeface="PingFang SC"/>
              </a:rPr>
              <a:t>衰退等），降低模型幻觉影响，实现可量化的基准测试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(</a:t>
            </a:r>
            <a:r>
              <a:rPr lang="en" altLang="zh-CN" dirty="0">
                <a:effectLst/>
                <a:latin typeface="Helvetica Neue" panose="02000503000000020004" pitchFamily="2" charset="0"/>
              </a:rPr>
              <a:t>Benchmarking)</a:t>
            </a:r>
            <a:r>
              <a:rPr lang="zh-CN" altLang="en" dirty="0">
                <a:effectLst/>
                <a:latin typeface="PingFang SC"/>
              </a:rPr>
              <a:t>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  <a:latin typeface="Helvetica" pitchFamily="2" charset="0"/>
              </a:rPr>
              <a:t>自动化标签生成</a:t>
            </a:r>
            <a:r>
              <a:rPr lang="zh-CN" altLang="en-US" dirty="0">
                <a:effectLst/>
                <a:latin typeface="PingFang SC"/>
              </a:rPr>
              <a:t>：自动计算环比增长率并映射至选项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" altLang="zh-CN" dirty="0">
                <a:effectLst/>
                <a:latin typeface="Helvetica Neue" panose="02000503000000020004" pitchFamily="2" charset="0"/>
              </a:rPr>
              <a:t>A/B/C/D</a:t>
            </a:r>
            <a:r>
              <a:rPr lang="zh-CN" altLang="en" dirty="0">
                <a:effectLst/>
                <a:latin typeface="PingFang SC"/>
              </a:rPr>
              <a:t>。</a:t>
            </a:r>
            <a:br>
              <a:rPr lang="en" altLang="zh-CN" dirty="0">
                <a:effectLst/>
                <a:latin typeface="Helvetica Neue" panose="02000503000000020004" pitchFamily="2" charset="0"/>
              </a:rPr>
            </a:br>
            <a:endParaRPr lang="en" altLang="zh-CN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  <a:latin typeface="Helvetica" pitchFamily="2" charset="0"/>
              </a:rPr>
              <a:t>核心价值：从“数值拟合”到“逻辑洞察”</a:t>
            </a:r>
            <a:endParaRPr lang="zh-CN" altLang="en-US" dirty="0">
              <a:effectLst/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  <a:latin typeface="Helvetica" pitchFamily="2" charset="0"/>
              </a:rPr>
              <a:t>因果链识别</a:t>
            </a:r>
            <a:r>
              <a:rPr lang="zh-CN" altLang="en-US" dirty="0">
                <a:effectLst/>
                <a:latin typeface="PingFang SC"/>
              </a:rPr>
              <a:t>：不仅要求模型选对答案，更</a:t>
            </a:r>
            <a:r>
              <a:rPr lang="zh-CN" altLang="en-US" dirty="0">
                <a:solidFill>
                  <a:srgbClr val="FF0000"/>
                </a:solidFill>
                <a:effectLst/>
                <a:latin typeface="PingFang SC"/>
              </a:rPr>
              <a:t>要求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" altLang="zh-CN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Puppeteer </a:t>
            </a:r>
            <a:r>
              <a:rPr lang="zh-CN" altLang="en-US" dirty="0">
                <a:solidFill>
                  <a:srgbClr val="FF0000"/>
                </a:solidFill>
                <a:effectLst/>
                <a:latin typeface="PingFang SC"/>
              </a:rPr>
              <a:t>编排下的智能体给出理由</a:t>
            </a:r>
            <a:r>
              <a:rPr lang="zh-CN" altLang="en-US" dirty="0">
                <a:effectLst/>
                <a:latin typeface="PingFang SC"/>
              </a:rPr>
              <a:t>（如：因响应时间大幅增加，预测下月活跃度将下降）。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BB2FDDD-D03E-EED4-B21C-4602D6C0B4E8}"/>
              </a:ext>
            </a:extLst>
          </p:cNvPr>
          <p:cNvSpPr txBox="1"/>
          <p:nvPr/>
        </p:nvSpPr>
        <p:spPr>
          <a:xfrm>
            <a:off x="7100888" y="1201827"/>
            <a:ext cx="43164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None/>
            </a:pPr>
            <a:r>
              <a:rPr lang="en" altLang="zh-CN" i="0" dirty="0">
                <a:effectLst/>
                <a:latin typeface="-apple-system"/>
              </a:rPr>
              <a:t>Question:</a:t>
            </a:r>
            <a:br>
              <a:rPr lang="en" altLang="zh-CN" i="0" dirty="0">
                <a:effectLst/>
                <a:latin typeface="-apple-system"/>
              </a:rPr>
            </a:br>
            <a:r>
              <a:rPr lang="en" altLang="zh-CN" i="0" dirty="0">
                <a:effectLst/>
                <a:latin typeface="-apple-system"/>
              </a:rPr>
              <a:t>Analyze the following data for repository ‘</a:t>
            </a:r>
            <a:r>
              <a:rPr lang="en" altLang="zh-CN" i="0" dirty="0" err="1">
                <a:effectLst/>
                <a:latin typeface="-apple-system"/>
              </a:rPr>
              <a:t>microsoft</a:t>
            </a:r>
            <a:r>
              <a:rPr lang="en" altLang="zh-CN" i="0" dirty="0">
                <a:effectLst/>
                <a:latin typeface="-apple-system"/>
              </a:rPr>
              <a:t>/</a:t>
            </a:r>
            <a:r>
              <a:rPr lang="en" altLang="zh-CN" i="0" dirty="0" err="1">
                <a:effectLst/>
                <a:latin typeface="-apple-system"/>
              </a:rPr>
              <a:t>vscode</a:t>
            </a:r>
            <a:r>
              <a:rPr lang="en" altLang="zh-CN" i="0" dirty="0">
                <a:effectLst/>
                <a:latin typeface="-apple-system"/>
              </a:rPr>
              <a:t>’ from 2023-01 to 2023-06:</a:t>
            </a:r>
            <a:br>
              <a:rPr lang="en" altLang="zh-CN" i="0" dirty="0">
                <a:effectLst/>
                <a:latin typeface="-apple-system"/>
              </a:rPr>
            </a:br>
            <a:r>
              <a:rPr lang="en" altLang="zh-CN" i="0" dirty="0">
                <a:effectLst/>
                <a:latin typeface="-apple-system"/>
              </a:rPr>
              <a:t>(</a:t>
            </a:r>
            <a:r>
              <a:rPr lang="zh-CN" altLang="en-US" i="0" dirty="0">
                <a:effectLst/>
                <a:latin typeface="-apple-system"/>
              </a:rPr>
              <a:t>这里展示 </a:t>
            </a:r>
            <a:r>
              <a:rPr lang="en-US" altLang="zh-CN" i="0" dirty="0">
                <a:effectLst/>
                <a:latin typeface="-apple-system"/>
              </a:rPr>
              <a:t>6 </a:t>
            </a:r>
            <a:r>
              <a:rPr lang="zh-CN" altLang="en-US" i="0" dirty="0">
                <a:effectLst/>
                <a:latin typeface="-apple-system"/>
              </a:rPr>
              <a:t>行（</a:t>
            </a:r>
            <a:r>
              <a:rPr lang="en-US" altLang="zh-CN" i="0" dirty="0">
                <a:effectLst/>
                <a:latin typeface="-apple-system"/>
              </a:rPr>
              <a:t>6 </a:t>
            </a:r>
            <a:r>
              <a:rPr lang="zh-CN" altLang="en-US" i="0" dirty="0">
                <a:effectLst/>
                <a:latin typeface="-apple-system"/>
              </a:rPr>
              <a:t>个月）数据表格</a:t>
            </a:r>
            <a:r>
              <a:rPr lang="en-US" altLang="zh-CN" i="0" dirty="0">
                <a:effectLst/>
                <a:latin typeface="-apple-system"/>
              </a:rPr>
              <a:t>...)</a:t>
            </a:r>
          </a:p>
          <a:p>
            <a:pPr>
              <a:spcAft>
                <a:spcPts val="1200"/>
              </a:spcAft>
              <a:buNone/>
            </a:pPr>
            <a:br>
              <a:rPr lang="en-US" altLang="zh-CN" i="0" dirty="0">
                <a:effectLst/>
                <a:latin typeface="-apple-system"/>
              </a:rPr>
            </a:br>
            <a:r>
              <a:rPr lang="en" altLang="zh-CN" i="0" dirty="0">
                <a:effectLst/>
                <a:latin typeface="-apple-system"/>
              </a:rPr>
              <a:t>Based on the trend, how will the 'activity' metric change in the next month (2023-07)?</a:t>
            </a:r>
          </a:p>
          <a:p>
            <a:pPr>
              <a:spcAft>
                <a:spcPts val="1200"/>
              </a:spcAft>
              <a:buNone/>
            </a:pPr>
            <a:r>
              <a:rPr lang="en" altLang="zh-CN" i="0" dirty="0">
                <a:effectLst/>
                <a:latin typeface="-apple-system"/>
              </a:rPr>
              <a:t>Options:</a:t>
            </a:r>
            <a:br>
              <a:rPr lang="en" altLang="zh-CN" i="0" dirty="0">
                <a:effectLst/>
                <a:latin typeface="-apple-system"/>
              </a:rPr>
            </a:br>
            <a:r>
              <a:rPr lang="en" altLang="zh-CN" i="0" dirty="0">
                <a:effectLst/>
                <a:latin typeface="-apple-system"/>
              </a:rPr>
              <a:t>A. Significant Increase (&gt; 10%)</a:t>
            </a:r>
            <a:br>
              <a:rPr lang="en" altLang="zh-CN" i="0" dirty="0">
                <a:effectLst/>
                <a:latin typeface="-apple-system"/>
              </a:rPr>
            </a:br>
            <a:r>
              <a:rPr lang="en" altLang="zh-CN" i="0" dirty="0">
                <a:effectLst/>
                <a:latin typeface="-apple-system"/>
              </a:rPr>
              <a:t>B. Stable/Slight Increase (0% to 10%)</a:t>
            </a:r>
            <a:br>
              <a:rPr lang="en" altLang="zh-CN" i="0" dirty="0">
                <a:effectLst/>
                <a:latin typeface="-apple-system"/>
              </a:rPr>
            </a:br>
            <a:r>
              <a:rPr lang="en" altLang="zh-CN" i="0" dirty="0">
                <a:effectLst/>
                <a:latin typeface="-apple-system"/>
              </a:rPr>
              <a:t>C. Stable/Slight Decrease (-10% to 0%)</a:t>
            </a:r>
            <a:br>
              <a:rPr lang="en" altLang="zh-CN" i="0" dirty="0">
                <a:effectLst/>
                <a:latin typeface="-apple-system"/>
              </a:rPr>
            </a:br>
            <a:r>
              <a:rPr lang="en" altLang="zh-CN" i="0" dirty="0">
                <a:effectLst/>
                <a:latin typeface="-apple-system"/>
              </a:rPr>
              <a:t>D. Significant Decrease (&lt; -10%)</a:t>
            </a:r>
          </a:p>
          <a:p>
            <a:pPr>
              <a:spcAft>
                <a:spcPts val="1200"/>
              </a:spcAft>
              <a:buNone/>
            </a:pPr>
            <a:r>
              <a:rPr lang="en" altLang="zh-CN" i="0" dirty="0">
                <a:effectLst/>
                <a:latin typeface="-apple-system"/>
              </a:rPr>
              <a:t>Correct Answer: B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AE3E8F-62D5-D02B-9F52-70B091907D27}"/>
              </a:ext>
            </a:extLst>
          </p:cNvPr>
          <p:cNvSpPr txBox="1"/>
          <p:nvPr/>
        </p:nvSpPr>
        <p:spPr>
          <a:xfrm>
            <a:off x="7100888" y="5356811"/>
            <a:ext cx="4316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MMLU </a:t>
            </a:r>
            <a:r>
              <a:rPr lang="zh-CN" altLang="en-US" sz="1400" b="1" dirty="0"/>
              <a:t>风格的训练集构造</a:t>
            </a:r>
          </a:p>
        </p:txBody>
      </p:sp>
    </p:spTree>
    <p:extLst>
      <p:ext uri="{BB962C8B-B14F-4D97-AF65-F5344CB8AC3E}">
        <p14:creationId xmlns:p14="http://schemas.microsoft.com/office/powerpoint/2010/main" val="2499179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CDF8-B1BF-F588-FF5E-271B0114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BBF318-DE55-2009-632E-021DFAA7B683}"/>
              </a:ext>
            </a:extLst>
          </p:cNvPr>
          <p:cNvSpPr txBox="1"/>
          <p:nvPr/>
        </p:nvSpPr>
        <p:spPr>
          <a:xfrm>
            <a:off x="0" y="13444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puppeteer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策略网络训练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损失计算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FD2C60-22AF-C567-A611-AEA9F64F7589}"/>
                  </a:ext>
                </a:extLst>
              </p:cNvPr>
              <p:cNvSpPr txBox="1"/>
              <p:nvPr/>
            </p:nvSpPr>
            <p:spPr>
              <a:xfrm>
                <a:off x="0" y="905272"/>
                <a:ext cx="12192000" cy="5685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US" altLang="zh-CN" b="1" dirty="0">
                    <a:latin typeface="Helvetica" pitchFamily="2" charset="0"/>
                  </a:rPr>
                  <a:t>1. </a:t>
                </a:r>
                <a:r>
                  <a:rPr lang="zh-CN" altLang="zh-CN" b="1" dirty="0">
                    <a:latin typeface="Helvetica" pitchFamily="2" charset="0"/>
                  </a:rPr>
                  <a:t>任务定义：时序数据向评测任务的转化</a:t>
                </a:r>
                <a:r>
                  <a:rPr lang="en-US" altLang="zh-CN" b="1" dirty="0">
                    <a:latin typeface="Helvetica" pitchFamily="2" charset="0"/>
                  </a:rPr>
                  <a:t> (Task Definition)</a:t>
                </a:r>
                <a:endParaRPr lang="zh-CN" altLang="zh-CN" b="1" dirty="0">
                  <a:latin typeface="Helvetica" pitchFamily="2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Symbol" pitchFamily="2" charset="2"/>
                  <a:buChar char=""/>
                </a:pPr>
                <a:r>
                  <a:rPr lang="zh-CN" altLang="zh-CN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输入</a:t>
                </a:r>
                <a:r>
                  <a:rPr lang="en-US" altLang="zh-CN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(Context)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：截取 </a:t>
                </a:r>
                <a:r>
                  <a:rPr lang="en-US" altLang="zh-CN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6</a:t>
                </a:r>
                <a:r>
                  <a:rPr lang="zh-CN" altLang="en-US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</a:t>
                </a:r>
                <a:r>
                  <a:rPr lang="zh-CN" altLang="zh-CN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个月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的</a:t>
                </a:r>
                <a:r>
                  <a:rPr lang="en-US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</a:t>
                </a:r>
                <a:r>
                  <a:rPr lang="en-US" altLang="zh-CN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OpenDigger</a:t>
                </a:r>
                <a:r>
                  <a:rPr lang="en-US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历史窗口数据（包含</a:t>
                </a:r>
                <a:r>
                  <a:rPr lang="en-US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Activity, </a:t>
                </a:r>
                <a:r>
                  <a:rPr lang="en-US" altLang="zh-CN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OpenRank</a:t>
                </a:r>
                <a:r>
                  <a:rPr lang="en-US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, Response Time 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等多维指标）。</a:t>
                </a:r>
              </a:p>
              <a:p>
                <a:pPr marL="342900" lvl="0" indent="-342900">
                  <a:spcAft>
                    <a:spcPts val="1000"/>
                  </a:spcAft>
                  <a:buFont typeface="Symbol" pitchFamily="2" charset="2"/>
                  <a:buChar char=""/>
                </a:pPr>
                <a:r>
                  <a:rPr lang="zh-CN" altLang="zh-CN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预测任务</a:t>
                </a:r>
                <a:r>
                  <a:rPr lang="en-US" altLang="zh-CN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(Task)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：基于历史窗口预测</a:t>
                </a:r>
                <a:r>
                  <a:rPr lang="zh-CN" altLang="zh-CN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第</a:t>
                </a:r>
                <a:r>
                  <a:rPr lang="en-US" altLang="zh-CN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7</a:t>
                </a:r>
                <a:r>
                  <a:rPr lang="zh-CN" altLang="en-US" b="1" dirty="0">
                    <a:solidFill>
                      <a:srgbClr val="FF0000"/>
                    </a:solidFill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</a:t>
                </a:r>
                <a:r>
                  <a:rPr lang="zh-CN" altLang="zh-CN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个月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的社区活跃度（</a:t>
                </a:r>
                <a:r>
                  <a:rPr lang="en-US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Activity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）演变趋势。</a:t>
                </a:r>
              </a:p>
              <a:p>
                <a:pPr marL="342900" lvl="0" indent="-342900">
                  <a:spcAft>
                    <a:spcPts val="1000"/>
                  </a:spcAft>
                  <a:buFont typeface="Symbol" pitchFamily="2" charset="2"/>
                  <a:buChar char=""/>
                </a:pPr>
                <a:r>
                  <a:rPr lang="zh-CN" altLang="zh-CN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形式</a:t>
                </a:r>
                <a:r>
                  <a:rPr lang="en-US" altLang="zh-CN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(MMLU Style)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：标准四选一（</a:t>
                </a:r>
                <a:r>
                  <a:rPr lang="en-US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A/B/C/D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），将连续数值离散化为：显著增长、平稳</a:t>
                </a:r>
                <a:r>
                  <a:rPr lang="en-US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/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微涨、平稳</a:t>
                </a:r>
                <a:r>
                  <a:rPr lang="en-US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/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微跌、显著下降四个维度。</a:t>
                </a:r>
              </a:p>
              <a:p>
                <a:pPr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US" altLang="zh-CN" b="1" dirty="0">
                    <a:latin typeface="Helvetica" pitchFamily="2" charset="0"/>
                  </a:rPr>
                  <a:t>2. </a:t>
                </a:r>
                <a:r>
                  <a:rPr lang="zh-CN" altLang="zh-CN" b="1" dirty="0">
                    <a:latin typeface="Helvetica" pitchFamily="2" charset="0"/>
                  </a:rPr>
                  <a:t>奖励信号机制：从结果对错到价值反馈</a:t>
                </a:r>
                <a:r>
                  <a:rPr lang="en-US" altLang="zh-CN" b="1" dirty="0">
                    <a:latin typeface="Helvetica" pitchFamily="2" charset="0"/>
                  </a:rPr>
                  <a:t> (Reward Mechanism)</a:t>
                </a:r>
                <a:endParaRPr lang="zh-CN" altLang="zh-CN" b="1" dirty="0">
                  <a:latin typeface="Helvetica" pitchFamily="2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zh-CN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为了优化智能体策略，我们构建了复合奖励模型：</a:t>
                </a:r>
              </a:p>
              <a:p>
                <a:pPr marL="342900" lvl="0" indent="-342900">
                  <a:spcAft>
                    <a:spcPts val="1000"/>
                  </a:spcAft>
                  <a:buFont typeface="Symbol" pitchFamily="2" charset="2"/>
                  <a:buChar char=""/>
                </a:pPr>
                <a:r>
                  <a:rPr lang="zh-CN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稀疏奖励</a:t>
                </a:r>
                <a:r>
                  <a:rPr lang="en-US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𝑡𝑒𝑟𝑚𝑖𝑛𝑎𝑙</m:t>
                        </m:r>
                      </m:sub>
                    </m:sSub>
                  </m:oMath>
                </a14:m>
                <a:r>
                  <a:rPr lang="en-US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)</a:t>
                </a:r>
                <a:r>
                  <a:rPr lang="zh-CN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：</a:t>
                </a:r>
                <a:r>
                  <a:rPr lang="zh-CN" altLang="zh-CN" sz="1800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由</a:t>
                </a:r>
                <a:r>
                  <a:rPr lang="en-US" altLang="zh-CN" sz="1800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</a:t>
                </a:r>
                <a:r>
                  <a:rPr lang="en-US" altLang="zh-CN" sz="1800" b="1" dirty="0" err="1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OpenDigger</a:t>
                </a:r>
                <a:r>
                  <a:rPr lang="en-US" altLang="zh-CN" sz="1800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</a:t>
                </a:r>
                <a:r>
                  <a:rPr lang="zh-CN" altLang="zh-CN" sz="1800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真实标签（</a:t>
                </a:r>
                <a:r>
                  <a:rPr lang="en-US" altLang="zh-CN" sz="1800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Ground Truth</a:t>
                </a:r>
                <a:r>
                  <a:rPr lang="zh-CN" altLang="zh-CN" sz="1800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）判定</a:t>
                </a:r>
                <a:r>
                  <a:rPr lang="zh-CN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。</a:t>
                </a:r>
                <a:r>
                  <a:rPr lang="zh-CN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回答正确则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𝑡𝑒𝑟𝑚𝑖𝑛𝑎𝑙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Symbol" pitchFamily="2" charset="2"/>
                      </a:rPr>
                      <m:t>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Symbol" pitchFamily="2" charset="2"/>
                      </a:rPr>
                      <m:t>1</m:t>
                    </m:r>
                  </m:oMath>
                </a14:m>
                <a:r>
                  <a:rPr lang="zh-CN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；回答错误则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𝑡𝑒𝑟𝑚𝑖𝑛𝑎𝑙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Symbol" pitchFamily="2" charset="2"/>
                      </a:rPr>
                      <m:t>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Symbol" pitchFamily="2" charset="2"/>
                      </a:rPr>
                      <m:t>0</m:t>
                    </m:r>
                  </m:oMath>
                </a14:m>
                <a:r>
                  <a:rPr lang="zh-CN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。</a:t>
                </a:r>
              </a:p>
              <a:p>
                <a:pPr marL="342900" lvl="0" indent="-342900">
                  <a:spcAft>
                    <a:spcPts val="1000"/>
                  </a:spcAft>
                  <a:buFont typeface="Symbol" pitchFamily="2" charset="2"/>
                  <a:buChar char=""/>
                </a:pPr>
                <a:r>
                  <a:rPr lang="zh-CN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动态步数成本</a:t>
                </a:r>
                <a:r>
                  <a:rPr lang="en-US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𝑠𝑡𝑒𝑝</m:t>
                        </m:r>
                      </m:sub>
                    </m:sSub>
                  </m:oMath>
                </a14:m>
                <a:r>
                  <a:rPr lang="en-US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)</a:t>
                </a:r>
                <a:r>
                  <a:rPr lang="zh-CN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：引入对数惩罚（</a:t>
                </a:r>
                <a:r>
                  <a:rPr lang="en-US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Logarithmic Penalty</a:t>
                </a:r>
                <a:r>
                  <a:rPr lang="zh-CN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），推理路径越冗长，惩罚值越高，以此激励智能体寻找最简洁、高效的逻辑链路。</a:t>
                </a:r>
              </a:p>
              <a:p>
                <a:pPr marL="342900" lvl="0" indent="-342900">
                  <a:spcAft>
                    <a:spcPts val="1000"/>
                  </a:spcAft>
                  <a:buFont typeface="Symbol" pitchFamily="2" charset="2"/>
                  <a:buChar char=""/>
                </a:pPr>
                <a:r>
                  <a:rPr lang="zh-CN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总回报</a:t>
                </a:r>
                <a:r>
                  <a:rPr lang="en-US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𝐺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)</a:t>
                </a:r>
                <a:r>
                  <a:rPr lang="zh-CN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：计算公式为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𝐺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𝑡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Symbol" pitchFamily="2" charset="2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naryPr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𝑘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=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𝑡</m:t>
                        </m:r>
                      </m:sub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ymbol" pitchFamily="2" charset="2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Symbol" pitchFamily="2" charset="2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Symbol" pitchFamily="2" charset="2"/>
                              </a:rPr>
                              <m:t>𝑘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Symbol" pitchFamily="2" charset="2"/>
                              </a:rPr>
                              <m:t>−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Symbol" pitchFamily="2" charset="2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Symbol" pitchFamily="2" charset="2"/>
                      </a:rPr>
                      <m:t>(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𝑘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Symbol" pitchFamily="2" charset="2"/>
                      </a:rPr>
                      <m:t>−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𝑘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Symbol" pitchFamily="2" charset="2"/>
                      </a:rPr>
                      <m:t>)</m:t>
                    </m:r>
                  </m:oMath>
                </a14:m>
                <a:endParaRPr lang="en-US" altLang="zh-CN" sz="18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Symbol" pitchFamily="2" charset="2"/>
                </a:endParaRPr>
              </a:p>
              <a:p>
                <a:r>
                  <a:rPr lang="en-US" altLang="zh-CN" b="1" dirty="0">
                    <a:latin typeface="Helvetica" pitchFamily="2" charset="0"/>
                  </a:rPr>
                  <a:t>3. </a:t>
                </a:r>
                <a:r>
                  <a:rPr lang="zh-CN" altLang="zh-CN" b="1" dirty="0">
                    <a:latin typeface="Helvetica" pitchFamily="2" charset="0"/>
                  </a:rPr>
                  <a:t>损失计算与梯度更新</a:t>
                </a:r>
                <a:r>
                  <a:rPr lang="en-US" altLang="zh-CN" b="1" dirty="0">
                    <a:latin typeface="Helvetica" pitchFamily="2" charset="0"/>
                  </a:rPr>
                  <a:t> (Loss &amp; Optimization)</a:t>
                </a:r>
                <a:endParaRPr lang="zh-CN" altLang="zh-CN" b="1" dirty="0">
                  <a:latin typeface="Helvetica" pitchFamily="2" charset="0"/>
                </a:endParaRPr>
              </a:p>
              <a:p>
                <a:pPr lvl="0"/>
                <a:r>
                  <a:rPr lang="zh-CN" altLang="en-US" b="1" dirty="0"/>
                  <a:t>     </a:t>
                </a:r>
                <a:r>
                  <a:rPr lang="zh-CN" altLang="zh-CN" b="1" dirty="0"/>
                  <a:t>核心原理</a:t>
                </a:r>
                <a:r>
                  <a:rPr lang="zh-CN" altLang="zh-CN" dirty="0"/>
                  <a:t>：</a:t>
                </a:r>
                <a:r>
                  <a:rPr lang="en-US" altLang="zh-CN" b="1" dirty="0" err="1">
                    <a:solidFill>
                      <a:srgbClr val="FF0000"/>
                    </a:solidFill>
                  </a:rPr>
                  <a:t>OpenDigger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zh-CN" b="1" dirty="0">
                    <a:solidFill>
                      <a:srgbClr val="FF0000"/>
                    </a:solidFill>
                  </a:rPr>
                  <a:t>数据集不直接提供思维链，而是作为“判官”驱动梯度更新</a:t>
                </a:r>
                <a:r>
                  <a:rPr lang="zh-CN" altLang="zh-CN" b="1" dirty="0"/>
                  <a:t>。</a:t>
                </a:r>
                <a:endParaRPr lang="en-US" altLang="zh-CN" b="1" dirty="0"/>
              </a:p>
              <a:p>
                <a:pPr algn="ctr"/>
                <a:r>
                  <a:rPr lang="zh-CN" altLang="zh-CN" b="1" dirty="0"/>
                  <a:t>复合损失</a:t>
                </a:r>
                <a:r>
                  <a:rPr lang="zh-CN" altLang="zh-CN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/>
                      <m:t>𝐿</m:t>
                    </m:r>
                    <m:r>
                      <a:rPr lang="en-US" altLang="zh-CN"/>
                      <m:t>(</m:t>
                    </m:r>
                    <m:r>
                      <a:rPr lang="en-US" altLang="zh-CN" i="1"/>
                      <m:t>𝜃</m:t>
                    </m:r>
                    <m:r>
                      <a:rPr lang="en-US" altLang="zh-CN"/>
                      <m:t>)=</m:t>
                    </m:r>
                    <m:sSub>
                      <m:sSubPr>
                        <m:ctrlPr>
                          <a:rPr lang="zh-CN" altLang="zh-CN" i="1"/>
                        </m:ctrlPr>
                      </m:sSubPr>
                      <m:e>
                        <m:r>
                          <a:rPr lang="en-US" altLang="zh-CN" i="1"/>
                          <m:t>𝐿</m:t>
                        </m:r>
                      </m:e>
                      <m:sub>
                        <m:r>
                          <a:rPr lang="en-US" altLang="zh-CN" i="1"/>
                          <m:t>𝑃𝐺</m:t>
                        </m:r>
                      </m:sub>
                    </m:sSub>
                    <m:r>
                      <a:rPr lang="en-US" altLang="zh-CN"/>
                      <m:t>(</m:t>
                    </m:r>
                    <m:r>
                      <a:rPr lang="en-US" altLang="zh-CN" i="1"/>
                      <m:t>𝜃</m:t>
                    </m:r>
                    <m:r>
                      <a:rPr lang="en-US" altLang="zh-CN"/>
                      <m:t>)+</m:t>
                    </m:r>
                    <m:sSub>
                      <m:sSubPr>
                        <m:ctrlPr>
                          <a:rPr lang="zh-CN" altLang="zh-CN" i="1"/>
                        </m:ctrlPr>
                      </m:sSubPr>
                      <m:e>
                        <m:r>
                          <a:rPr lang="en-US" altLang="zh-CN" i="1"/>
                          <m:t>𝜆</m:t>
                        </m:r>
                      </m:e>
                      <m:sub>
                        <m:r>
                          <a:rPr lang="en-US" altLang="zh-CN" i="1"/>
                          <m:t>𝐾𝐿</m:t>
                        </m:r>
                      </m:sub>
                    </m:sSub>
                    <m:sSub>
                      <m:sSubPr>
                        <m:ctrlPr>
                          <a:rPr lang="zh-CN" altLang="zh-CN" i="1"/>
                        </m:ctrlPr>
                      </m:sSubPr>
                      <m:e>
                        <m:r>
                          <a:rPr lang="en-US" altLang="zh-CN" i="1"/>
                          <m:t>𝐿</m:t>
                        </m:r>
                      </m:e>
                      <m:sub>
                        <m:r>
                          <a:rPr lang="en-US" altLang="zh-CN" i="1"/>
                          <m:t>𝐾𝐿</m:t>
                        </m:r>
                      </m:sub>
                    </m:sSub>
                    <m:r>
                      <a:rPr lang="en-US" altLang="zh-CN"/>
                      <m:t>(</m:t>
                    </m:r>
                    <m:r>
                      <a:rPr lang="en-US" altLang="zh-CN" i="1"/>
                      <m:t>𝜃</m:t>
                    </m:r>
                    <m:r>
                      <a:rPr lang="en-US" altLang="zh-CN"/>
                      <m:t>)</m:t>
                    </m:r>
                    <m:r>
                      <a:rPr lang="en-US" altLang="zh-CN" i="1"/>
                      <m:t>−</m:t>
                    </m:r>
                    <m:sSub>
                      <m:sSubPr>
                        <m:ctrlPr>
                          <a:rPr lang="zh-CN" altLang="zh-CN" i="1"/>
                        </m:ctrlPr>
                      </m:sSubPr>
                      <m:e>
                        <m:r>
                          <a:rPr lang="en-US" altLang="zh-CN" i="1"/>
                          <m:t>𝜆</m:t>
                        </m:r>
                      </m:e>
                      <m:sub>
                        <m:r>
                          <a:rPr lang="en-US" altLang="zh-CN" i="1"/>
                          <m:t>𝐻</m:t>
                        </m:r>
                      </m:sub>
                    </m:sSub>
                    <m:sSub>
                      <m:sSubPr>
                        <m:ctrlPr>
                          <a:rPr lang="zh-CN" altLang="zh-CN" i="1"/>
                        </m:ctrlPr>
                      </m:sSubPr>
                      <m:e>
                        <m:r>
                          <a:rPr lang="en-US" altLang="zh-CN" i="1"/>
                          <m:t>𝐿</m:t>
                        </m:r>
                      </m:e>
                      <m:sub>
                        <m:r>
                          <a:rPr lang="en-US" altLang="zh-CN" i="1"/>
                          <m:t>𝐸𝑛𝑡𝑟𝑜𝑝𝑦</m:t>
                        </m:r>
                      </m:sub>
                    </m:sSub>
                    <m:r>
                      <a:rPr lang="en-US" altLang="zh-CN"/>
                      <m:t>(</m:t>
                    </m:r>
                    <m:r>
                      <a:rPr lang="en-US" altLang="zh-CN" i="1"/>
                      <m:t>𝜃</m:t>
                    </m:r>
                    <m:r>
                      <a:rPr lang="en-US" altLang="zh-CN"/>
                      <m:t>)</m:t>
                    </m:r>
                  </m:oMath>
                </a14:m>
                <a:r>
                  <a:rPr lang="zh-CN" altLang="zh-CN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/>
                        </m:ctrlPr>
                      </m:sSubPr>
                      <m:e>
                        <m:r>
                          <a:rPr lang="en-US" altLang="zh-CN" i="1"/>
                          <m:t>𝐿</m:t>
                        </m:r>
                      </m:e>
                      <m:sub>
                        <m:r>
                          <a:rPr lang="en-US" altLang="zh-CN" i="1"/>
                          <m:t>𝑃𝐺</m:t>
                        </m:r>
                      </m:sub>
                    </m:sSub>
                  </m:oMath>
                </a14:m>
                <a:r>
                  <a:rPr lang="zh-CN" altLang="zh-CN" dirty="0"/>
                  <a:t>：利用数据奖励信号，提升正确推理路径的出现概率。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/>
                        </m:ctrlPr>
                      </m:sSubPr>
                      <m:e>
                        <m:r>
                          <a:rPr lang="en-US" altLang="zh-CN" i="1"/>
                          <m:t>𝐿</m:t>
                        </m:r>
                      </m:e>
                      <m:sub>
                        <m:r>
                          <a:rPr lang="en-US" altLang="zh-CN" i="1"/>
                          <m:t>𝐾𝐿</m:t>
                        </m:r>
                      </m:sub>
                    </m:sSub>
                  </m:oMath>
                </a14:m>
                <a:r>
                  <a:rPr lang="zh-CN" altLang="zh-CN" dirty="0"/>
                  <a:t>：约束策略偏移，确保训练过程稳健不发散。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FD2C60-22AF-C567-A611-AEA9F64F7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5272"/>
                <a:ext cx="12192000" cy="5685082"/>
              </a:xfrm>
              <a:prstGeom prst="rect">
                <a:avLst/>
              </a:prstGeom>
              <a:blipFill>
                <a:blip r:embed="rId2"/>
                <a:stretch>
                  <a:fillRect l="-416" t="-446" b="-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193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014BA-A0E3-B07F-77B9-C7A9662B5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E8E5399-45B0-9281-F022-379E588F9A9A}"/>
              </a:ext>
            </a:extLst>
          </p:cNvPr>
          <p:cNvSpPr txBox="1"/>
          <p:nvPr/>
        </p:nvSpPr>
        <p:spPr>
          <a:xfrm>
            <a:off x="0" y="13444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3.1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运行页面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全链路分析监控与决策支持界面</a:t>
            </a:r>
            <a:endParaRPr lang="en-US" altLang="zh-CN" sz="2800" dirty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DFD683-587A-1435-B8EA-90B714BAF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852" y="1326832"/>
            <a:ext cx="5755809" cy="46760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108752B-7D93-86BB-71BA-5B0865609E53}"/>
              </a:ext>
            </a:extLst>
          </p:cNvPr>
          <p:cNvSpPr txBox="1"/>
          <p:nvPr/>
        </p:nvSpPr>
        <p:spPr>
          <a:xfrm>
            <a:off x="0" y="1326832"/>
            <a:ext cx="60261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zh-CN" altLang="zh-CN" sz="18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实时决策黑匣子透明化：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WebUI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实时同步展示 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OpenScope</a:t>
            </a:r>
            <a:r>
              <a:rPr lang="zh-CN" altLang="en-US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编排器的调度逻辑。通过左侧 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Live Logs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窗口，用户可直观监测智能体从数据抓取到逻辑推理的每一步执行路径。</a:t>
            </a:r>
            <a:r>
              <a:rPr lang="zh-CN" altLang="en-US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并在最后给出最终多智能体结论聚合输出（</a:t>
            </a:r>
            <a:r>
              <a:rPr lang="en-US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Final</a:t>
            </a:r>
            <a:r>
              <a:rPr lang="zh-CN" altLang="en-US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Output</a:t>
            </a:r>
            <a:r>
              <a:rPr lang="zh-CN" altLang="en-US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altLang="zh-CN" sz="1800" dirty="0">
              <a:effectLst/>
              <a:latin typeface="SimHei" panose="02010609060101010101" pitchFamily="49" charset="-122"/>
              <a:ea typeface="SimHei" panose="02010609060101010101" pitchFamily="49" charset="-122"/>
              <a:cs typeface="宋体" panose="02010600030101010101" pitchFamily="2" charset="-122"/>
            </a:endParaRPr>
          </a:p>
          <a:p>
            <a:pPr marL="342900" lvl="0" indent="-342900" algn="just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zh-CN" altLang="zh-CN" sz="18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多维数据深度洞察</a:t>
            </a:r>
            <a:r>
              <a:rPr lang="en-US" altLang="zh-CN" sz="18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 (Insights)</a:t>
            </a:r>
            <a:r>
              <a:rPr lang="zh-CN" altLang="zh-CN" sz="18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：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系统自动解析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OpenDigger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时序指标，</a:t>
            </a:r>
            <a:r>
              <a:rPr lang="zh-CN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将复杂的活跃度波动与</a:t>
            </a:r>
            <a:r>
              <a:rPr lang="en-US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OpenRank</a:t>
            </a:r>
            <a:r>
              <a:rPr lang="en-US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演变转化为易读的核心洞察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。例如针对 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microsoft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vscode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仓库，系统能精准识别贡献者流失与活跃度下降的因果关联。</a:t>
            </a:r>
          </a:p>
          <a:p>
            <a:pPr marL="342900" lvl="0" indent="-342900" algn="just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altLang="zh-CN" sz="1800" dirty="0">
              <a:effectLst/>
              <a:latin typeface="SimHei" panose="02010609060101010101" pitchFamily="49" charset="-122"/>
              <a:ea typeface="SimHei" panose="02010609060101010101" pitchFamily="49" charset="-122"/>
              <a:cs typeface="宋体" panose="02010600030101010101" pitchFamily="2" charset="-122"/>
            </a:endParaRPr>
          </a:p>
          <a:p>
            <a:pPr marL="342900" lvl="0" indent="-342900" algn="just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zh-CN" altLang="zh-CN" sz="18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可执行的治理建议</a:t>
            </a:r>
            <a:r>
              <a:rPr lang="en-US" altLang="zh-CN" sz="18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 (Recommendations)</a:t>
            </a:r>
            <a:r>
              <a:rPr lang="zh-CN" altLang="zh-CN" sz="18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：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不仅提供预测数值，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WebUI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更进一步</a:t>
            </a:r>
            <a:r>
              <a:rPr lang="zh-CN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输出专业治理方案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。基于模型推理结果，为社区维护者提供如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启动贡献者召回计划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优化响应流程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等前瞻性指导建议。</a:t>
            </a:r>
          </a:p>
        </p:txBody>
      </p:sp>
    </p:spTree>
    <p:extLst>
      <p:ext uri="{BB962C8B-B14F-4D97-AF65-F5344CB8AC3E}">
        <p14:creationId xmlns:p14="http://schemas.microsoft.com/office/powerpoint/2010/main" val="33545830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2160</Words>
  <Application>Microsoft Macintosh PowerPoint</Application>
  <PresentationFormat>宽屏</PresentationFormat>
  <Paragraphs>113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-apple-system</vt:lpstr>
      <vt:lpstr>等线</vt:lpstr>
      <vt:lpstr>等线</vt:lpstr>
      <vt:lpstr>等线 Light</vt:lpstr>
      <vt:lpstr>黑体</vt:lpstr>
      <vt:lpstr>黑体</vt:lpstr>
      <vt:lpstr>宋体</vt:lpstr>
      <vt:lpstr>PingFang SC</vt:lpstr>
      <vt:lpstr>system-ui</vt:lpstr>
      <vt:lpstr>Aptos</vt:lpstr>
      <vt:lpstr>Arial</vt:lpstr>
      <vt:lpstr>Cambria Math</vt:lpstr>
      <vt:lpstr>Helvetica</vt:lpstr>
      <vt:lpstr>Helvetica Neue</vt:lpstr>
      <vt:lpstr>Symbol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昊秋 曾</dc:creator>
  <cp:lastModifiedBy>昊秋 曾</cp:lastModifiedBy>
  <cp:revision>2</cp:revision>
  <dcterms:created xsi:type="dcterms:W3CDTF">2025-12-29T03:20:08Z</dcterms:created>
  <dcterms:modified xsi:type="dcterms:W3CDTF">2026-01-13T09:13:37Z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CD47C9A95D73DEE668F351694D2A06F5_42</vt:lpwstr>
  </property>
  <property fmtid="{D5CDD505-2E9C-101B-9397-08002B2CF9AE}" pid="3" name="KSOProductBuildVer">
    <vt:lpwstr>2052-12.1.24031.24031</vt:lpwstr>
  </property>
</Properties>
</file>